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16" r:id="rId3"/>
    <p:sldId id="317" r:id="rId4"/>
    <p:sldId id="326" r:id="rId5"/>
    <p:sldId id="1969" r:id="rId6"/>
    <p:sldId id="1968" r:id="rId7"/>
    <p:sldId id="1970" r:id="rId8"/>
    <p:sldId id="1971" r:id="rId9"/>
    <p:sldId id="1956" r:id="rId10"/>
    <p:sldId id="1961" r:id="rId11"/>
    <p:sldId id="327" r:id="rId12"/>
    <p:sldId id="1962" r:id="rId13"/>
    <p:sldId id="318" r:id="rId14"/>
    <p:sldId id="1965" r:id="rId15"/>
    <p:sldId id="1967" r:id="rId16"/>
    <p:sldId id="325" r:id="rId17"/>
    <p:sldId id="322" r:id="rId18"/>
    <p:sldId id="1963" r:id="rId19"/>
    <p:sldId id="319" r:id="rId20"/>
    <p:sldId id="1972" r:id="rId21"/>
    <p:sldId id="1964" r:id="rId22"/>
    <p:sldId id="272" r:id="rId23"/>
    <p:sldId id="25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49393-00F6-48C7-99DB-5262FA837701}" v="911" dt="2020-06-15T06:42:36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02T00:07:33.244" v="1133" actId="47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1T23:15:24.433" v="386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1T23:15:24.433" v="386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1T23:13:24.905" v="277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1T23:11:56.151" v="172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mod">
        <pc:chgData name="Ming-Chih Lin" userId="f1ba3ba5-e185-404b-b55f-b2be90e2bdc2" providerId="ADAL" clId="{F1FA031A-4D31-4AEE-8DCB-44C85EA436EB}" dt="2020-06-01T23:22:46.379" v="630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modSp add mod">
        <pc:chgData name="Ming-Chih Lin" userId="f1ba3ba5-e185-404b-b55f-b2be90e2bdc2" providerId="ADAL" clId="{F1FA031A-4D31-4AEE-8DCB-44C85EA436EB}" dt="2020-06-01T23:14:32.055" v="369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</pc:sldChg>
      <pc:sldChg chg="addSp delSp modSp new mod modClrScheme chgLayout">
        <pc:chgData name="Ming-Chih Lin" userId="f1ba3ba5-e185-404b-b55f-b2be90e2bdc2" providerId="ADAL" clId="{F1FA031A-4D31-4AEE-8DCB-44C85EA436EB}" dt="2020-06-01T23:18:37.024" v="538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mod">
        <pc:chgData name="Ming-Chih Lin" userId="f1ba3ba5-e185-404b-b55f-b2be90e2bdc2" providerId="ADAL" clId="{F1FA031A-4D31-4AEE-8DCB-44C85EA436EB}" dt="2020-06-01T23:26:30.522" v="688" actId="2057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6:30.522" v="688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mod">
        <pc:chgData name="Ming-Chih Lin" userId="f1ba3ba5-e185-404b-b55f-b2be90e2bdc2" providerId="ADAL" clId="{F1FA031A-4D31-4AEE-8DCB-44C85EA436EB}" dt="2020-06-01T23:27:59.481" v="710" actId="2057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13.818" v="713" actId="6549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27.201" v="714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7:17.368" v="703" actId="2057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43.758" v="715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01T23:16:11.863" v="435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1T23:16:11.863" v="435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2T00:07:30.065" v="1132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48:46.017" v="1050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2T00:07:30.065" v="1132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mod modClrScheme chgLayout">
        <pc:chgData name="Ming-Chih Lin" userId="f1ba3ba5-e185-404b-b55f-b2be90e2bdc2" providerId="ADAL" clId="{F1FA031A-4D31-4AEE-8DCB-44C85EA436EB}" dt="2020-06-02T00:07:11.358" v="1128" actId="20577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mod">
        <pc:chgData name="Ming-Chih Lin" userId="f1ba3ba5-e185-404b-b55f-b2be90e2bdc2" providerId="ADAL" clId="{F1FA031A-4D31-4AEE-8DCB-44C85EA436EB}" dt="2020-06-01T23:29:05.962" v="718" actId="2057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mod">
        <pc:chgData name="Ming-Chih Lin" userId="f1ba3ba5-e185-404b-b55f-b2be90e2bdc2" providerId="ADAL" clId="{F1FA031A-4D31-4AEE-8DCB-44C85EA436EB}" dt="2020-06-01T23:30:49.844" v="761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73C49393-00F6-48C7-99DB-5262FA837701}"/>
    <pc:docChg chg="undo custSel mod addSld delSld modSld sldOrd">
      <pc:chgData name="Ming-Chih Lin" userId="f1ba3ba5-e185-404b-b55f-b2be90e2bdc2" providerId="ADAL" clId="{73C49393-00F6-48C7-99DB-5262FA837701}" dt="2020-06-15T06:43:26.027" v="5442" actId="1076"/>
      <pc:docMkLst>
        <pc:docMk/>
      </pc:docMkLst>
      <pc:sldChg chg="addSp delSp modSp mod">
        <pc:chgData name="Ming-Chih Lin" userId="f1ba3ba5-e185-404b-b55f-b2be90e2bdc2" providerId="ADAL" clId="{73C49393-00F6-48C7-99DB-5262FA837701}" dt="2020-06-08T00:57:30.363" v="2298"/>
        <pc:sldMkLst>
          <pc:docMk/>
          <pc:sldMk cId="3437513085" sldId="257"/>
        </pc:sldMkLst>
        <pc:spChg chg="mod">
          <ac:chgData name="Ming-Chih Lin" userId="f1ba3ba5-e185-404b-b55f-b2be90e2bdc2" providerId="ADAL" clId="{73C49393-00F6-48C7-99DB-5262FA837701}" dt="2020-06-08T00:57:30.363" v="2298"/>
          <ac:spMkLst>
            <pc:docMk/>
            <pc:sldMk cId="3437513085" sldId="257"/>
            <ac:spMk id="2" creationId="{F00E360D-5F36-459A-8321-D0EA4C8C73FE}"/>
          </ac:spMkLst>
        </pc:spChg>
        <pc:graphicFrameChg chg="add del mod">
          <ac:chgData name="Ming-Chih Lin" userId="f1ba3ba5-e185-404b-b55f-b2be90e2bdc2" providerId="ADAL" clId="{73C49393-00F6-48C7-99DB-5262FA837701}" dt="2020-06-02T00:09:49.623" v="1"/>
          <ac:graphicFrameMkLst>
            <pc:docMk/>
            <pc:sldMk cId="3437513085" sldId="257"/>
            <ac:graphicFrameMk id="4" creationId="{5049B3AE-5EA2-4052-9B86-DD46687ECD81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2:26:13.657" v="164" actId="2696"/>
        <pc:sldMkLst>
          <pc:docMk/>
          <pc:sldMk cId="2189207556" sldId="272"/>
        </pc:sldMkLst>
      </pc:sldChg>
      <pc:sldChg chg="addSp delSp modSp add mod">
        <pc:chgData name="Ming-Chih Lin" userId="f1ba3ba5-e185-404b-b55f-b2be90e2bdc2" providerId="ADAL" clId="{73C49393-00F6-48C7-99DB-5262FA837701}" dt="2020-06-11T20:53:56.627" v="2849" actId="12100"/>
        <pc:sldMkLst>
          <pc:docMk/>
          <pc:sldMk cId="3139632968" sldId="272"/>
        </pc:sldMkLst>
        <pc:spChg chg="mod">
          <ac:chgData name="Ming-Chih Lin" userId="f1ba3ba5-e185-404b-b55f-b2be90e2bdc2" providerId="ADAL" clId="{73C49393-00F6-48C7-99DB-5262FA837701}" dt="2020-06-11T20:52:11.063" v="2841" actId="20577"/>
          <ac:spMkLst>
            <pc:docMk/>
            <pc:sldMk cId="3139632968" sldId="272"/>
            <ac:spMk id="4" creationId="{2FA54F75-D405-4104-B6BB-EA44A23A109A}"/>
          </ac:spMkLst>
        </pc:spChg>
        <pc:spChg chg="del">
          <ac:chgData name="Ming-Chih Lin" userId="f1ba3ba5-e185-404b-b55f-b2be90e2bdc2" providerId="ADAL" clId="{73C49393-00F6-48C7-99DB-5262FA837701}" dt="2020-06-11T20:51:24.542" v="2829" actId="478"/>
          <ac:spMkLst>
            <pc:docMk/>
            <pc:sldMk cId="3139632968" sldId="272"/>
            <ac:spMk id="5" creationId="{CEE2A55E-C73D-43FF-AA36-95C0FF95B7B1}"/>
          </ac:spMkLst>
        </pc:spChg>
        <pc:graphicFrameChg chg="add mod">
          <ac:chgData name="Ming-Chih Lin" userId="f1ba3ba5-e185-404b-b55f-b2be90e2bdc2" providerId="ADAL" clId="{73C49393-00F6-48C7-99DB-5262FA837701}" dt="2020-06-11T20:53:56.627" v="2849" actId="12100"/>
          <ac:graphicFrameMkLst>
            <pc:docMk/>
            <pc:sldMk cId="3139632968" sldId="272"/>
            <ac:graphicFrameMk id="6" creationId="{EC1231C7-4B48-4F52-9543-2FDBC1FFD295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2773999239" sldId="288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061609012" sldId="289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663756997" sldId="290"/>
        </pc:sldMkLst>
      </pc:sldChg>
      <pc:sldChg chg="del">
        <pc:chgData name="Ming-Chih Lin" userId="f1ba3ba5-e185-404b-b55f-b2be90e2bdc2" providerId="ADAL" clId="{73C49393-00F6-48C7-99DB-5262FA837701}" dt="2020-06-02T00:10:19.448" v="5" actId="47"/>
        <pc:sldMkLst>
          <pc:docMk/>
          <pc:sldMk cId="888648973" sldId="298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01432508" sldId="299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415465906" sldId="300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171545912" sldId="301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2002684050" sldId="302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3346354504" sldId="304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699586139" sldId="305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220209127" sldId="306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236770104" sldId="307"/>
        </pc:sldMkLst>
      </pc:sldChg>
      <pc:sldChg chg="del">
        <pc:chgData name="Ming-Chih Lin" userId="f1ba3ba5-e185-404b-b55f-b2be90e2bdc2" providerId="ADAL" clId="{73C49393-00F6-48C7-99DB-5262FA837701}" dt="2020-06-02T00:11:59.394" v="14" actId="47"/>
        <pc:sldMkLst>
          <pc:docMk/>
          <pc:sldMk cId="2022201700" sldId="309"/>
        </pc:sldMkLst>
      </pc:sldChg>
      <pc:sldChg chg="del">
        <pc:chgData name="Ming-Chih Lin" userId="f1ba3ba5-e185-404b-b55f-b2be90e2bdc2" providerId="ADAL" clId="{73C49393-00F6-48C7-99DB-5262FA837701}" dt="2020-06-02T00:11:59.980" v="15" actId="47"/>
        <pc:sldMkLst>
          <pc:docMk/>
          <pc:sldMk cId="1680955994" sldId="310"/>
        </pc:sldMkLst>
      </pc:sldChg>
      <pc:sldChg chg="addSp delSp modSp mod modClrScheme chgLayout">
        <pc:chgData name="Ming-Chih Lin" userId="f1ba3ba5-e185-404b-b55f-b2be90e2bdc2" providerId="ADAL" clId="{73C49393-00F6-48C7-99DB-5262FA837701}" dt="2020-06-11T21:09:14.879" v="3531" actId="14100"/>
        <pc:sldMkLst>
          <pc:docMk/>
          <pc:sldMk cId="1266417032" sldId="312"/>
        </pc:sldMkLst>
        <pc:spChg chg="mod">
          <ac:chgData name="Ming-Chih Lin" userId="f1ba3ba5-e185-404b-b55f-b2be90e2bdc2" providerId="ADAL" clId="{73C49393-00F6-48C7-99DB-5262FA837701}" dt="2020-06-11T20:56:23.544" v="2875" actId="26606"/>
          <ac:spMkLst>
            <pc:docMk/>
            <pc:sldMk cId="1266417032" sldId="312"/>
            <ac:spMk id="4" creationId="{1854605A-57A1-476A-82F9-537D284E62C2}"/>
          </ac:spMkLst>
        </pc:spChg>
        <pc:spChg chg="add del">
          <ac:chgData name="Ming-Chih Lin" userId="f1ba3ba5-e185-404b-b55f-b2be90e2bdc2" providerId="ADAL" clId="{73C49393-00F6-48C7-99DB-5262FA837701}" dt="2020-06-11T20:56:23.544" v="2875" actId="26606"/>
          <ac:spMkLst>
            <pc:docMk/>
            <pc:sldMk cId="1266417032" sldId="312"/>
            <ac:spMk id="5" creationId="{221EB24A-D4DB-45CB-BE7B-D41F7B493329}"/>
          </ac:spMkLst>
        </pc:spChg>
        <pc:spChg chg="add del mod">
          <ac:chgData name="Ming-Chih Lin" userId="f1ba3ba5-e185-404b-b55f-b2be90e2bdc2" providerId="ADAL" clId="{73C49393-00F6-48C7-99DB-5262FA837701}" dt="2020-06-11T20:56:12.372" v="2864" actId="26606"/>
          <ac:spMkLst>
            <pc:docMk/>
            <pc:sldMk cId="1266417032" sldId="312"/>
            <ac:spMk id="11" creationId="{01BE97AB-03A6-4BDD-9894-7482434E4EEC}"/>
          </ac:spMkLst>
        </pc:spChg>
        <pc:spChg chg="add del mod">
          <ac:chgData name="Ming-Chih Lin" userId="f1ba3ba5-e185-404b-b55f-b2be90e2bdc2" providerId="ADAL" clId="{73C49393-00F6-48C7-99DB-5262FA837701}" dt="2020-06-11T20:56:16.775" v="2866" actId="26606"/>
          <ac:spMkLst>
            <pc:docMk/>
            <pc:sldMk cId="1266417032" sldId="312"/>
            <ac:spMk id="13" creationId="{0A06A6C0-45DA-4822-8107-CC6451C95679}"/>
          </ac:spMkLst>
        </pc:spChg>
        <pc:spChg chg="add del mod">
          <ac:chgData name="Ming-Chih Lin" userId="f1ba3ba5-e185-404b-b55f-b2be90e2bdc2" providerId="ADAL" clId="{73C49393-00F6-48C7-99DB-5262FA837701}" dt="2020-06-11T20:56:19.714" v="2868" actId="26606"/>
          <ac:spMkLst>
            <pc:docMk/>
            <pc:sldMk cId="1266417032" sldId="312"/>
            <ac:spMk id="16" creationId="{0A06A6C0-45DA-4822-8107-CC6451C95679}"/>
          </ac:spMkLst>
        </pc:spChg>
        <pc:spChg chg="add del mod">
          <ac:chgData name="Ming-Chih Lin" userId="f1ba3ba5-e185-404b-b55f-b2be90e2bdc2" providerId="ADAL" clId="{73C49393-00F6-48C7-99DB-5262FA837701}" dt="2020-06-11T20:56:21.739" v="2870" actId="26606"/>
          <ac:spMkLst>
            <pc:docMk/>
            <pc:sldMk cId="1266417032" sldId="312"/>
            <ac:spMk id="19" creationId="{91BD4EE6-3BD6-4393-993F-1CBBD2C27513}"/>
          </ac:spMkLst>
        </pc:spChg>
        <pc:spChg chg="add del mod">
          <ac:chgData name="Ming-Chih Lin" userId="f1ba3ba5-e185-404b-b55f-b2be90e2bdc2" providerId="ADAL" clId="{73C49393-00F6-48C7-99DB-5262FA837701}" dt="2020-06-11T20:56:22.584" v="2872" actId="26606"/>
          <ac:spMkLst>
            <pc:docMk/>
            <pc:sldMk cId="1266417032" sldId="312"/>
            <ac:spMk id="22" creationId="{01BE97AB-03A6-4BDD-9894-7482434E4EEC}"/>
          </ac:spMkLst>
        </pc:spChg>
        <pc:spChg chg="add del mod">
          <ac:chgData name="Ming-Chih Lin" userId="f1ba3ba5-e185-404b-b55f-b2be90e2bdc2" providerId="ADAL" clId="{73C49393-00F6-48C7-99DB-5262FA837701}" dt="2020-06-11T20:56:23.514" v="2874" actId="26606"/>
          <ac:spMkLst>
            <pc:docMk/>
            <pc:sldMk cId="1266417032" sldId="312"/>
            <ac:spMk id="25" creationId="{91BD4EE6-3BD6-4393-993F-1CBBD2C27513}"/>
          </ac:spMkLst>
        </pc:spChg>
        <pc:spChg chg="add mod">
          <ac:chgData name="Ming-Chih Lin" userId="f1ba3ba5-e185-404b-b55f-b2be90e2bdc2" providerId="ADAL" clId="{73C49393-00F6-48C7-99DB-5262FA837701}" dt="2020-06-11T21:09:08.061" v="3530" actId="14100"/>
          <ac:spMkLst>
            <pc:docMk/>
            <pc:sldMk cId="1266417032" sldId="312"/>
            <ac:spMk id="28" creationId="{01BE97AB-03A6-4BDD-9894-7482434E4EEC}"/>
          </ac:spMkLst>
        </pc:spChg>
        <pc:graphicFrameChg chg="add del mod">
          <ac:chgData name="Ming-Chih Lin" userId="f1ba3ba5-e185-404b-b55f-b2be90e2bdc2" providerId="ADAL" clId="{73C49393-00F6-48C7-99DB-5262FA837701}" dt="2020-06-11T20:56:12.372" v="2864" actId="26606"/>
          <ac:graphicFrameMkLst>
            <pc:docMk/>
            <pc:sldMk cId="1266417032" sldId="312"/>
            <ac:graphicFrameMk id="7" creationId="{65ACC48E-E28C-4D76-B91A-BBF5321702F0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16.775" v="2866" actId="26606"/>
          <ac:graphicFrameMkLst>
            <pc:docMk/>
            <pc:sldMk cId="1266417032" sldId="312"/>
            <ac:graphicFrameMk id="14" creationId="{2D31276D-4817-43A4-82DF-019BEBA7CA85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19.714" v="2868" actId="26606"/>
          <ac:graphicFrameMkLst>
            <pc:docMk/>
            <pc:sldMk cId="1266417032" sldId="312"/>
            <ac:graphicFrameMk id="17" creationId="{AEDCC82A-1383-40C2-9505-368126F7057A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1.739" v="2870" actId="26606"/>
          <ac:graphicFrameMkLst>
            <pc:docMk/>
            <pc:sldMk cId="1266417032" sldId="312"/>
            <ac:graphicFrameMk id="20" creationId="{DD235783-018D-4DF4-8310-2C57FD961618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2.584" v="2872" actId="26606"/>
          <ac:graphicFrameMkLst>
            <pc:docMk/>
            <pc:sldMk cId="1266417032" sldId="312"/>
            <ac:graphicFrameMk id="23" creationId="{65ACC48E-E28C-4D76-B91A-BBF5321702F0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3.514" v="2874" actId="26606"/>
          <ac:graphicFrameMkLst>
            <pc:docMk/>
            <pc:sldMk cId="1266417032" sldId="312"/>
            <ac:graphicFrameMk id="26" creationId="{DD235783-018D-4DF4-8310-2C57FD961618}"/>
          </ac:graphicFrameMkLst>
        </pc:graphicFrameChg>
        <pc:graphicFrameChg chg="add mod">
          <ac:chgData name="Ming-Chih Lin" userId="f1ba3ba5-e185-404b-b55f-b2be90e2bdc2" providerId="ADAL" clId="{73C49393-00F6-48C7-99DB-5262FA837701}" dt="2020-06-11T21:09:14.879" v="3531" actId="14100"/>
          <ac:graphicFrameMkLst>
            <pc:docMk/>
            <pc:sldMk cId="1266417032" sldId="312"/>
            <ac:graphicFrameMk id="29" creationId="{65ACC48E-E28C-4D76-B91A-BBF5321702F0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608459360" sldId="313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3053501639" sldId="315"/>
        </pc:sldMkLst>
      </pc:sldChg>
      <pc:sldChg chg="modSp add mod">
        <pc:chgData name="Ming-Chih Lin" userId="f1ba3ba5-e185-404b-b55f-b2be90e2bdc2" providerId="ADAL" clId="{73C49393-00F6-48C7-99DB-5262FA837701}" dt="2020-06-07T23:59:06.853" v="446"/>
        <pc:sldMkLst>
          <pc:docMk/>
          <pc:sldMk cId="19629556" sldId="316"/>
        </pc:sldMkLst>
        <pc:spChg chg="mod">
          <ac:chgData name="Ming-Chih Lin" userId="f1ba3ba5-e185-404b-b55f-b2be90e2bdc2" providerId="ADAL" clId="{73C49393-00F6-48C7-99DB-5262FA837701}" dt="2020-06-07T23:59:06.853" v="446"/>
          <ac:spMkLst>
            <pc:docMk/>
            <pc:sldMk cId="19629556" sldId="316"/>
            <ac:spMk id="4" creationId="{2FA54F75-D405-4104-B6BB-EA44A23A109A}"/>
          </ac:spMkLst>
        </pc:spChg>
      </pc:sldChg>
      <pc:sldChg chg="addSp delSp modSp add mod">
        <pc:chgData name="Ming-Chih Lin" userId="f1ba3ba5-e185-404b-b55f-b2be90e2bdc2" providerId="ADAL" clId="{73C49393-00F6-48C7-99DB-5262FA837701}" dt="2020-06-02T00:23:43.677" v="98" actId="14100"/>
        <pc:sldMkLst>
          <pc:docMk/>
          <pc:sldMk cId="497064445" sldId="317"/>
        </pc:sldMkLst>
        <pc:spChg chg="add mod">
          <ac:chgData name="Ming-Chih Lin" userId="f1ba3ba5-e185-404b-b55f-b2be90e2bdc2" providerId="ADAL" clId="{73C49393-00F6-48C7-99DB-5262FA837701}" dt="2020-06-02T00:23:36.110" v="95" actId="14100"/>
          <ac:spMkLst>
            <pc:docMk/>
            <pc:sldMk cId="497064445" sldId="317"/>
            <ac:spMk id="5" creationId="{B9F44C00-80B7-4B93-A0AD-85D9AEC0F763}"/>
          </ac:spMkLst>
        </pc:spChg>
        <pc:spChg chg="add mod">
          <ac:chgData name="Ming-Chih Lin" userId="f1ba3ba5-e185-404b-b55f-b2be90e2bdc2" providerId="ADAL" clId="{73C49393-00F6-48C7-99DB-5262FA837701}" dt="2020-06-02T00:23:43.677" v="98" actId="14100"/>
          <ac:spMkLst>
            <pc:docMk/>
            <pc:sldMk cId="497064445" sldId="317"/>
            <ac:spMk id="6" creationId="{43046FB8-6D26-4EF8-9D8C-B7F0233C2D3E}"/>
          </ac:spMkLst>
        </pc:spChg>
        <pc:picChg chg="add mod">
          <ac:chgData name="Ming-Chih Lin" userId="f1ba3ba5-e185-404b-b55f-b2be90e2bdc2" providerId="ADAL" clId="{73C49393-00F6-48C7-99DB-5262FA837701}" dt="2020-06-02T00:11:09.974" v="12" actId="1076"/>
          <ac:picMkLst>
            <pc:docMk/>
            <pc:sldMk cId="497064445" sldId="317"/>
            <ac:picMk id="2" creationId="{24B42EE7-EE76-400D-B513-614BD7A34C4E}"/>
          </ac:picMkLst>
        </pc:picChg>
        <pc:picChg chg="add del">
          <ac:chgData name="Ming-Chih Lin" userId="f1ba3ba5-e185-404b-b55f-b2be90e2bdc2" providerId="ADAL" clId="{73C49393-00F6-48C7-99DB-5262FA837701}" dt="2020-06-02T00:22:59.530" v="92"/>
          <ac:picMkLst>
            <pc:docMk/>
            <pc:sldMk cId="497064445" sldId="317"/>
            <ac:picMk id="4" creationId="{86AFA7C1-F1E9-43DE-9F2C-BC70D5ADDB41}"/>
          </ac:picMkLst>
        </pc:picChg>
        <pc:picChg chg="del">
          <ac:chgData name="Ming-Chih Lin" userId="f1ba3ba5-e185-404b-b55f-b2be90e2bdc2" providerId="ADAL" clId="{73C49393-00F6-48C7-99DB-5262FA837701}" dt="2020-06-02T00:11:00.632" v="6" actId="478"/>
          <ac:picMkLst>
            <pc:docMk/>
            <pc:sldMk cId="497064445" sldId="317"/>
            <ac:picMk id="9" creationId="{A8797093-BD72-4872-BB27-2A60EE738B76}"/>
          </ac:picMkLst>
        </pc:picChg>
      </pc:sldChg>
      <pc:sldChg chg="addSp delSp modSp add del mod chgLayout">
        <pc:chgData name="Ming-Chih Lin" userId="f1ba3ba5-e185-404b-b55f-b2be90e2bdc2" providerId="ADAL" clId="{73C49393-00F6-48C7-99DB-5262FA837701}" dt="2020-06-05T00:06:08.318" v="178" actId="2696"/>
        <pc:sldMkLst>
          <pc:docMk/>
          <pc:sldMk cId="1705629521" sldId="318"/>
        </pc:sldMkLst>
        <pc:spChg chg="add mod ord">
          <ac:chgData name="Ming-Chih Lin" userId="f1ba3ba5-e185-404b-b55f-b2be90e2bdc2" providerId="ADAL" clId="{73C49393-00F6-48C7-99DB-5262FA837701}" dt="2020-06-02T00:24:39.936" v="116" actId="700"/>
          <ac:spMkLst>
            <pc:docMk/>
            <pc:sldMk cId="1705629521" sldId="318"/>
            <ac:spMk id="2" creationId="{6323B9C6-4296-4701-9395-884F01AEB1BA}"/>
          </ac:spMkLst>
        </pc:spChg>
        <pc:spChg chg="mod ord">
          <ac:chgData name="Ming-Chih Lin" userId="f1ba3ba5-e185-404b-b55f-b2be90e2bdc2" providerId="ADAL" clId="{73C49393-00F6-48C7-99DB-5262FA837701}" dt="2020-06-05T00:05:50.570" v="177" actId="20577"/>
          <ac:spMkLst>
            <pc:docMk/>
            <pc:sldMk cId="1705629521" sldId="318"/>
            <ac:spMk id="3" creationId="{E7C3D928-2CE9-4266-A577-F5AA1DFC7CE3}"/>
          </ac:spMkLst>
        </pc:spChg>
        <pc:picChg chg="del">
          <ac:chgData name="Ming-Chih Lin" userId="f1ba3ba5-e185-404b-b55f-b2be90e2bdc2" providerId="ADAL" clId="{73C49393-00F6-48C7-99DB-5262FA837701}" dt="2020-06-02T00:13:26.758" v="34" actId="478"/>
          <ac:picMkLst>
            <pc:docMk/>
            <pc:sldMk cId="1705629521" sldId="318"/>
            <ac:picMk id="2" creationId="{24B42EE7-EE76-400D-B513-614BD7A34C4E}"/>
          </ac:picMkLst>
        </pc:picChg>
      </pc:sldChg>
      <pc:sldChg chg="addSp delSp modSp add mod">
        <pc:chgData name="Ming-Chih Lin" userId="f1ba3ba5-e185-404b-b55f-b2be90e2bdc2" providerId="ADAL" clId="{73C49393-00F6-48C7-99DB-5262FA837701}" dt="2020-06-11T00:36:26.069" v="2402" actId="6549"/>
        <pc:sldMkLst>
          <pc:docMk/>
          <pc:sldMk cId="2205041351" sldId="318"/>
        </pc:sldMkLst>
        <pc:spChg chg="mod">
          <ac:chgData name="Ming-Chih Lin" userId="f1ba3ba5-e185-404b-b55f-b2be90e2bdc2" providerId="ADAL" clId="{73C49393-00F6-48C7-99DB-5262FA837701}" dt="2020-06-11T00:36:26.069" v="2402" actId="6549"/>
          <ac:spMkLst>
            <pc:docMk/>
            <pc:sldMk cId="2205041351" sldId="318"/>
            <ac:spMk id="2" creationId="{6323B9C6-4296-4701-9395-884F01AEB1BA}"/>
          </ac:spMkLst>
        </pc:spChg>
        <pc:spChg chg="mod">
          <ac:chgData name="Ming-Chih Lin" userId="f1ba3ba5-e185-404b-b55f-b2be90e2bdc2" providerId="ADAL" clId="{73C49393-00F6-48C7-99DB-5262FA837701}" dt="2020-06-08T00:11:56.906" v="471"/>
          <ac:spMkLst>
            <pc:docMk/>
            <pc:sldMk cId="2205041351" sldId="318"/>
            <ac:spMk id="3" creationId="{E7C3D928-2CE9-4266-A577-F5AA1DFC7CE3}"/>
          </ac:spMkLst>
        </pc:spChg>
        <pc:picChg chg="add del mod">
          <ac:chgData name="Ming-Chih Lin" userId="f1ba3ba5-e185-404b-b55f-b2be90e2bdc2" providerId="ADAL" clId="{73C49393-00F6-48C7-99DB-5262FA837701}" dt="2020-06-11T00:32:14.822" v="2321"/>
          <ac:picMkLst>
            <pc:docMk/>
            <pc:sldMk cId="2205041351" sldId="318"/>
            <ac:picMk id="4" creationId="{BAAE2F85-E226-45D8-AE20-3747524D7BC7}"/>
          </ac:picMkLst>
        </pc:picChg>
        <pc:picChg chg="add del">
          <ac:chgData name="Ming-Chih Lin" userId="f1ba3ba5-e185-404b-b55f-b2be90e2bdc2" providerId="ADAL" clId="{73C49393-00F6-48C7-99DB-5262FA837701}" dt="2020-06-11T00:35:11.025" v="2324" actId="478"/>
          <ac:picMkLst>
            <pc:docMk/>
            <pc:sldMk cId="2205041351" sldId="318"/>
            <ac:picMk id="5" creationId="{18B7C4D3-62AC-4DC9-A1A0-BCC00716764A}"/>
          </ac:picMkLst>
        </pc:picChg>
        <pc:picChg chg="add mod">
          <ac:chgData name="Ming-Chih Lin" userId="f1ba3ba5-e185-404b-b55f-b2be90e2bdc2" providerId="ADAL" clId="{73C49393-00F6-48C7-99DB-5262FA837701}" dt="2020-06-11T00:35:19.184" v="2327" actId="1076"/>
          <ac:picMkLst>
            <pc:docMk/>
            <pc:sldMk cId="2205041351" sldId="318"/>
            <ac:picMk id="6" creationId="{85034C2B-3432-4626-84CF-94B6DBF5DFD8}"/>
          </ac:picMkLst>
        </pc:picChg>
      </pc:sldChg>
      <pc:sldChg chg="addSp delSp modSp new mod ord modClrScheme chgLayout">
        <pc:chgData name="Ming-Chih Lin" userId="f1ba3ba5-e185-404b-b55f-b2be90e2bdc2" providerId="ADAL" clId="{73C49393-00F6-48C7-99DB-5262FA837701}" dt="2020-06-15T06:40:59.470" v="5433" actId="20577"/>
        <pc:sldMkLst>
          <pc:docMk/>
          <pc:sldMk cId="1655947332" sldId="319"/>
        </pc:sldMkLst>
        <pc:spChg chg="del mod ord">
          <ac:chgData name="Ming-Chih Lin" userId="f1ba3ba5-e185-404b-b55f-b2be90e2bdc2" providerId="ADAL" clId="{73C49393-00F6-48C7-99DB-5262FA837701}" dt="2020-06-02T00:41:46.937" v="122" actId="700"/>
          <ac:spMkLst>
            <pc:docMk/>
            <pc:sldMk cId="1655947332" sldId="319"/>
            <ac:spMk id="2" creationId="{278D5408-D063-469E-8287-F1761DF8BFB1}"/>
          </ac:spMkLst>
        </pc:spChg>
        <pc:spChg chg="del">
          <ac:chgData name="Ming-Chih Lin" userId="f1ba3ba5-e185-404b-b55f-b2be90e2bdc2" providerId="ADAL" clId="{73C49393-00F6-48C7-99DB-5262FA837701}" dt="2020-06-02T00:41:46.937" v="122" actId="700"/>
          <ac:spMkLst>
            <pc:docMk/>
            <pc:sldMk cId="1655947332" sldId="319"/>
            <ac:spMk id="3" creationId="{2E40D952-6C8B-4E11-84E3-3278ED68872F}"/>
          </ac:spMkLst>
        </pc:spChg>
        <pc:spChg chg="add mod ord">
          <ac:chgData name="Ming-Chih Lin" userId="f1ba3ba5-e185-404b-b55f-b2be90e2bdc2" providerId="ADAL" clId="{73C49393-00F6-48C7-99DB-5262FA837701}" dt="2020-06-15T06:40:59.470" v="5433" actId="20577"/>
          <ac:spMkLst>
            <pc:docMk/>
            <pc:sldMk cId="1655947332" sldId="319"/>
            <ac:spMk id="4" creationId="{4F757CAB-CFF8-4102-BD5C-AF5056C64951}"/>
          </ac:spMkLst>
        </pc:spChg>
        <pc:spChg chg="add mod ord">
          <ac:chgData name="Ming-Chih Lin" userId="f1ba3ba5-e185-404b-b55f-b2be90e2bdc2" providerId="ADAL" clId="{73C49393-00F6-48C7-99DB-5262FA837701}" dt="2020-06-15T06:40:40.303" v="5426" actId="21"/>
          <ac:spMkLst>
            <pc:docMk/>
            <pc:sldMk cId="1655947332" sldId="319"/>
            <ac:spMk id="5" creationId="{680D27AA-D6DD-4913-B75C-C4DC715BB99D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1:08.469" v="2160" actId="47"/>
        <pc:sldMkLst>
          <pc:docMk/>
          <pc:sldMk cId="1219695762" sldId="320"/>
        </pc:sldMkLst>
        <pc:spChg chg="mod">
          <ac:chgData name="Ming-Chih Lin" userId="f1ba3ba5-e185-404b-b55f-b2be90e2bdc2" providerId="ADAL" clId="{73C49393-00F6-48C7-99DB-5262FA837701}" dt="2020-06-08T00:50:41.586" v="2140" actId="21"/>
          <ac:spMkLst>
            <pc:docMk/>
            <pc:sldMk cId="1219695762" sldId="320"/>
            <ac:spMk id="2" creationId="{3FE29309-5345-4E19-8AE7-4649FDF97613}"/>
          </ac:spMkLst>
        </pc:spChg>
      </pc:sldChg>
      <pc:sldChg chg="modSp new del mod">
        <pc:chgData name="Ming-Chih Lin" userId="f1ba3ba5-e185-404b-b55f-b2be90e2bdc2" providerId="ADAL" clId="{73C49393-00F6-48C7-99DB-5262FA837701}" dt="2020-06-05T00:07:32.418" v="269" actId="47"/>
        <pc:sldMkLst>
          <pc:docMk/>
          <pc:sldMk cId="2968284391" sldId="321"/>
        </pc:sldMkLst>
        <pc:spChg chg="mod">
          <ac:chgData name="Ming-Chih Lin" userId="f1ba3ba5-e185-404b-b55f-b2be90e2bdc2" providerId="ADAL" clId="{73C49393-00F6-48C7-99DB-5262FA837701}" dt="2020-06-02T00:57:27.845" v="152" actId="5793"/>
          <ac:spMkLst>
            <pc:docMk/>
            <pc:sldMk cId="2968284391" sldId="321"/>
            <ac:spMk id="2" creationId="{CC0F63CD-5F6F-40F4-9DD1-1ADE29154084}"/>
          </ac:spMkLst>
        </pc:spChg>
      </pc:sldChg>
      <pc:sldChg chg="addSp delSp modSp new mod modClrScheme chgLayout">
        <pc:chgData name="Ming-Chih Lin" userId="f1ba3ba5-e185-404b-b55f-b2be90e2bdc2" providerId="ADAL" clId="{73C49393-00F6-48C7-99DB-5262FA837701}" dt="2020-06-11T00:37:25.548" v="2404" actId="27636"/>
        <pc:sldMkLst>
          <pc:docMk/>
          <pc:sldMk cId="7019956" sldId="322"/>
        </pc:sldMkLst>
        <pc:spChg chg="del mod ord">
          <ac:chgData name="Ming-Chih Lin" userId="f1ba3ba5-e185-404b-b55f-b2be90e2bdc2" providerId="ADAL" clId="{73C49393-00F6-48C7-99DB-5262FA837701}" dt="2020-06-02T02:03:51.646" v="154" actId="700"/>
          <ac:spMkLst>
            <pc:docMk/>
            <pc:sldMk cId="7019956" sldId="322"/>
            <ac:spMk id="2" creationId="{DBCA22C7-EEA5-486E-BA8F-EB6AF3A249A3}"/>
          </ac:spMkLst>
        </pc:spChg>
        <pc:spChg chg="del">
          <ac:chgData name="Ming-Chih Lin" userId="f1ba3ba5-e185-404b-b55f-b2be90e2bdc2" providerId="ADAL" clId="{73C49393-00F6-48C7-99DB-5262FA837701}" dt="2020-06-02T02:03:51.646" v="154" actId="700"/>
          <ac:spMkLst>
            <pc:docMk/>
            <pc:sldMk cId="7019956" sldId="322"/>
            <ac:spMk id="3" creationId="{243040C2-FBA9-49C8-8873-1337357D1DB9}"/>
          </ac:spMkLst>
        </pc:spChg>
        <pc:spChg chg="add mod ord">
          <ac:chgData name="Ming-Chih Lin" userId="f1ba3ba5-e185-404b-b55f-b2be90e2bdc2" providerId="ADAL" clId="{73C49393-00F6-48C7-99DB-5262FA837701}" dt="2020-06-02T02:04:00.492" v="156"/>
          <ac:spMkLst>
            <pc:docMk/>
            <pc:sldMk cId="7019956" sldId="322"/>
            <ac:spMk id="4" creationId="{A1FA83DE-77B4-4FD3-A6E8-90A05C834CA2}"/>
          </ac:spMkLst>
        </pc:spChg>
        <pc:spChg chg="add mod ord">
          <ac:chgData name="Ming-Chih Lin" userId="f1ba3ba5-e185-404b-b55f-b2be90e2bdc2" providerId="ADAL" clId="{73C49393-00F6-48C7-99DB-5262FA837701}" dt="2020-06-11T00:37:25.548" v="2404" actId="27636"/>
          <ac:spMkLst>
            <pc:docMk/>
            <pc:sldMk cId="7019956" sldId="322"/>
            <ac:spMk id="5" creationId="{13882B9C-0321-47C2-A3C8-516DA6756FEE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2:59.702" v="2234" actId="47"/>
        <pc:sldMkLst>
          <pc:docMk/>
          <pc:sldMk cId="1999714696" sldId="323"/>
        </pc:sldMkLst>
        <pc:spChg chg="mod">
          <ac:chgData name="Ming-Chih Lin" userId="f1ba3ba5-e185-404b-b55f-b2be90e2bdc2" providerId="ADAL" clId="{73C49393-00F6-48C7-99DB-5262FA837701}" dt="2020-06-08T00:52:54.410" v="2230" actId="21"/>
          <ac:spMkLst>
            <pc:docMk/>
            <pc:sldMk cId="1999714696" sldId="323"/>
            <ac:spMk id="2" creationId="{DEB8D6FB-A8C1-4133-91A9-13A0E502A066}"/>
          </ac:spMkLst>
        </pc:spChg>
        <pc:spChg chg="mod">
          <ac:chgData name="Ming-Chih Lin" userId="f1ba3ba5-e185-404b-b55f-b2be90e2bdc2" providerId="ADAL" clId="{73C49393-00F6-48C7-99DB-5262FA837701}" dt="2020-06-02T02:04:22.042" v="158"/>
          <ac:spMkLst>
            <pc:docMk/>
            <pc:sldMk cId="1999714696" sldId="323"/>
            <ac:spMk id="3" creationId="{AD18A9C0-55E2-46C6-8FAD-AD980AFCAB2A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3:32.175" v="2242" actId="47"/>
        <pc:sldMkLst>
          <pc:docMk/>
          <pc:sldMk cId="1818927525" sldId="324"/>
        </pc:sldMkLst>
        <pc:spChg chg="mod">
          <ac:chgData name="Ming-Chih Lin" userId="f1ba3ba5-e185-404b-b55f-b2be90e2bdc2" providerId="ADAL" clId="{73C49393-00F6-48C7-99DB-5262FA837701}" dt="2020-06-08T00:53:25.848" v="2237" actId="21"/>
          <ac:spMkLst>
            <pc:docMk/>
            <pc:sldMk cId="1818927525" sldId="324"/>
            <ac:spMk id="2" creationId="{68F6B3DB-638E-43E7-96C6-4A7E2096237E}"/>
          </ac:spMkLst>
        </pc:spChg>
        <pc:spChg chg="mod">
          <ac:chgData name="Ming-Chih Lin" userId="f1ba3ba5-e185-404b-b55f-b2be90e2bdc2" providerId="ADAL" clId="{73C49393-00F6-48C7-99DB-5262FA837701}" dt="2020-06-05T00:05:15.267" v="172"/>
          <ac:spMkLst>
            <pc:docMk/>
            <pc:sldMk cId="1818927525" sldId="324"/>
            <ac:spMk id="3" creationId="{7CF71D4B-9055-46CA-AA21-6A4A6AC943F5}"/>
          </ac:spMkLst>
        </pc:spChg>
      </pc:sldChg>
      <pc:sldChg chg="add">
        <pc:chgData name="Ming-Chih Lin" userId="f1ba3ba5-e185-404b-b55f-b2be90e2bdc2" providerId="ADAL" clId="{73C49393-00F6-48C7-99DB-5262FA837701}" dt="2020-06-02T02:26:09.657" v="163"/>
        <pc:sldMkLst>
          <pc:docMk/>
          <pc:sldMk cId="2484227852" sldId="325"/>
        </pc:sldMkLst>
      </pc:sldChg>
      <pc:sldChg chg="addSp delSp modSp new mod ord">
        <pc:chgData name="Ming-Chih Lin" userId="f1ba3ba5-e185-404b-b55f-b2be90e2bdc2" providerId="ADAL" clId="{73C49393-00F6-48C7-99DB-5262FA837701}" dt="2020-06-15T05:13:22.590" v="4334"/>
        <pc:sldMkLst>
          <pc:docMk/>
          <pc:sldMk cId="1096945965" sldId="326"/>
        </pc:sldMkLst>
        <pc:spChg chg="mod">
          <ac:chgData name="Ming-Chih Lin" userId="f1ba3ba5-e185-404b-b55f-b2be90e2bdc2" providerId="ADAL" clId="{73C49393-00F6-48C7-99DB-5262FA837701}" dt="2020-06-07T23:58:55.355" v="434" actId="20577"/>
          <ac:spMkLst>
            <pc:docMk/>
            <pc:sldMk cId="1096945965" sldId="326"/>
            <ac:spMk id="2" creationId="{EAABEF2F-5C08-417B-87A5-1D12C74B051E}"/>
          </ac:spMkLst>
        </pc:spChg>
        <pc:spChg chg="mod">
          <ac:chgData name="Ming-Chih Lin" userId="f1ba3ba5-e185-404b-b55f-b2be90e2bdc2" providerId="ADAL" clId="{73C49393-00F6-48C7-99DB-5262FA837701}" dt="2020-06-07T23:59:55.686" v="447"/>
          <ac:spMkLst>
            <pc:docMk/>
            <pc:sldMk cId="1096945965" sldId="326"/>
            <ac:spMk id="3" creationId="{B6F007FF-43A2-4732-8D5A-724C4E433F2E}"/>
          </ac:spMkLst>
        </pc:spChg>
        <pc:spChg chg="add del mod">
          <ac:chgData name="Ming-Chih Lin" userId="f1ba3ba5-e185-404b-b55f-b2be90e2bdc2" providerId="ADAL" clId="{73C49393-00F6-48C7-99DB-5262FA837701}" dt="2020-06-07T23:59:59.181" v="449"/>
          <ac:spMkLst>
            <pc:docMk/>
            <pc:sldMk cId="1096945965" sldId="326"/>
            <ac:spMk id="4" creationId="{7F137CDD-E733-4B46-91FC-BA070EB3C8EE}"/>
          </ac:spMkLst>
        </pc:spChg>
      </pc:sldChg>
      <pc:sldChg chg="addSp delSp modSp new mod">
        <pc:chgData name="Ming-Chih Lin" userId="f1ba3ba5-e185-404b-b55f-b2be90e2bdc2" providerId="ADAL" clId="{73C49393-00F6-48C7-99DB-5262FA837701}" dt="2020-06-08T00:49:50.706" v="2139" actId="20577"/>
        <pc:sldMkLst>
          <pc:docMk/>
          <pc:sldMk cId="2286263138" sldId="327"/>
        </pc:sldMkLst>
        <pc:spChg chg="mod">
          <ac:chgData name="Ming-Chih Lin" userId="f1ba3ba5-e185-404b-b55f-b2be90e2bdc2" providerId="ADAL" clId="{73C49393-00F6-48C7-99DB-5262FA837701}" dt="2020-06-08T00:49:50.706" v="2139" actId="20577"/>
          <ac:spMkLst>
            <pc:docMk/>
            <pc:sldMk cId="2286263138" sldId="327"/>
            <ac:spMk id="2" creationId="{7E1411A4-FA18-4CF5-8726-F8EBBD7B7A62}"/>
          </ac:spMkLst>
        </pc:spChg>
        <pc:spChg chg="mod">
          <ac:chgData name="Ming-Chih Lin" userId="f1ba3ba5-e185-404b-b55f-b2be90e2bdc2" providerId="ADAL" clId="{73C49393-00F6-48C7-99DB-5262FA837701}" dt="2020-06-08T00:40:52.299" v="1951" actId="21"/>
          <ac:spMkLst>
            <pc:docMk/>
            <pc:sldMk cId="2286263138" sldId="327"/>
            <ac:spMk id="3" creationId="{D6468701-1EFF-4708-A4DB-2F3CA4B6D346}"/>
          </ac:spMkLst>
        </pc:spChg>
        <pc:picChg chg="add del mod">
          <ac:chgData name="Ming-Chih Lin" userId="f1ba3ba5-e185-404b-b55f-b2be90e2bdc2" providerId="ADAL" clId="{73C49393-00F6-48C7-99DB-5262FA837701}" dt="2020-06-08T00:40:09.138" v="1912" actId="21"/>
          <ac:picMkLst>
            <pc:docMk/>
            <pc:sldMk cId="2286263138" sldId="327"/>
            <ac:picMk id="4" creationId="{3D6CE71E-AABE-46F2-A032-29C8F5FD764B}"/>
          </ac:picMkLst>
        </pc:picChg>
        <pc:picChg chg="add mod">
          <ac:chgData name="Ming-Chih Lin" userId="f1ba3ba5-e185-404b-b55f-b2be90e2bdc2" providerId="ADAL" clId="{73C49393-00F6-48C7-99DB-5262FA837701}" dt="2020-06-08T00:41:00.110" v="1954" actId="1076"/>
          <ac:picMkLst>
            <pc:docMk/>
            <pc:sldMk cId="2286263138" sldId="327"/>
            <ac:picMk id="5" creationId="{B304793A-1876-44C9-AB89-096E1C2B63D7}"/>
          </ac:picMkLst>
        </pc:picChg>
        <pc:picChg chg="add del mod">
          <ac:chgData name="Ming-Chih Lin" userId="f1ba3ba5-e185-404b-b55f-b2be90e2bdc2" providerId="ADAL" clId="{73C49393-00F6-48C7-99DB-5262FA837701}" dt="2020-06-08T00:42:20.377" v="1986" actId="478"/>
          <ac:picMkLst>
            <pc:docMk/>
            <pc:sldMk cId="2286263138" sldId="327"/>
            <ac:picMk id="6" creationId="{4D2B8DE5-09B6-4A9E-B7B9-41F60FB0048E}"/>
          </ac:picMkLst>
        </pc:picChg>
        <pc:picChg chg="add del mod">
          <ac:chgData name="Ming-Chih Lin" userId="f1ba3ba5-e185-404b-b55f-b2be90e2bdc2" providerId="ADAL" clId="{73C49393-00F6-48C7-99DB-5262FA837701}" dt="2020-06-08T00:43:41.473" v="2016" actId="478"/>
          <ac:picMkLst>
            <pc:docMk/>
            <pc:sldMk cId="2286263138" sldId="327"/>
            <ac:picMk id="7" creationId="{2E02B268-9E67-42A4-9B8E-A9EC06283E5E}"/>
          </ac:picMkLst>
        </pc:picChg>
        <pc:picChg chg="add mod">
          <ac:chgData name="Ming-Chih Lin" userId="f1ba3ba5-e185-404b-b55f-b2be90e2bdc2" providerId="ADAL" clId="{73C49393-00F6-48C7-99DB-5262FA837701}" dt="2020-06-08T00:44:26.942" v="2020" actId="1076"/>
          <ac:picMkLst>
            <pc:docMk/>
            <pc:sldMk cId="2286263138" sldId="327"/>
            <ac:picMk id="8" creationId="{A52B2C48-806B-4BAF-AD82-00A2BAD0ED4A}"/>
          </ac:picMkLst>
        </pc:picChg>
      </pc:sldChg>
      <pc:sldChg chg="modSp new del mod">
        <pc:chgData name="Ming-Chih Lin" userId="f1ba3ba5-e185-404b-b55f-b2be90e2bdc2" providerId="ADAL" clId="{73C49393-00F6-48C7-99DB-5262FA837701}" dt="2020-06-08T00:02:22.076" v="470" actId="47"/>
        <pc:sldMkLst>
          <pc:docMk/>
          <pc:sldMk cId="1830241539" sldId="328"/>
        </pc:sldMkLst>
        <pc:spChg chg="mod">
          <ac:chgData name="Ming-Chih Lin" userId="f1ba3ba5-e185-404b-b55f-b2be90e2bdc2" providerId="ADAL" clId="{73C49393-00F6-48C7-99DB-5262FA837701}" dt="2020-06-08T00:00:08.821" v="468" actId="20577"/>
          <ac:spMkLst>
            <pc:docMk/>
            <pc:sldMk cId="1830241539" sldId="328"/>
            <ac:spMk id="3" creationId="{CB4A2A7F-D493-40F1-B9E5-5D7791FF9F2B}"/>
          </ac:spMkLst>
        </pc:spChg>
      </pc:sldChg>
      <pc:sldChg chg="modSp add mod modTransition">
        <pc:chgData name="Ming-Chih Lin" userId="f1ba3ba5-e185-404b-b55f-b2be90e2bdc2" providerId="ADAL" clId="{73C49393-00F6-48C7-99DB-5262FA837701}" dt="2020-06-15T06:00:36.868" v="4444" actId="1076"/>
        <pc:sldMkLst>
          <pc:docMk/>
          <pc:sldMk cId="2980351257" sldId="1956"/>
        </pc:sldMkLst>
        <pc:spChg chg="mod">
          <ac:chgData name="Ming-Chih Lin" userId="f1ba3ba5-e185-404b-b55f-b2be90e2bdc2" providerId="ADAL" clId="{73C49393-00F6-48C7-99DB-5262FA837701}" dt="2020-06-15T06:00:21.024" v="4440" actId="20577"/>
          <ac:spMkLst>
            <pc:docMk/>
            <pc:sldMk cId="2980351257" sldId="1956"/>
            <ac:spMk id="2" creationId="{26004359-4928-453C-BBD7-AF4DC7C2A164}"/>
          </ac:spMkLst>
        </pc:spChg>
        <pc:picChg chg="mod">
          <ac:chgData name="Ming-Chih Lin" userId="f1ba3ba5-e185-404b-b55f-b2be90e2bdc2" providerId="ADAL" clId="{73C49393-00F6-48C7-99DB-5262FA837701}" dt="2020-06-15T06:00:36.868" v="4444" actId="1076"/>
          <ac:picMkLst>
            <pc:docMk/>
            <pc:sldMk cId="2980351257" sldId="1956"/>
            <ac:picMk id="7" creationId="{862C4826-8DBA-4331-B0D8-6AA003D62573}"/>
          </ac:picMkLst>
        </pc:picChg>
      </pc:sldChg>
      <pc:sldChg chg="addSp delSp modSp add mod modTransition chgLayout">
        <pc:chgData name="Ming-Chih Lin" userId="f1ba3ba5-e185-404b-b55f-b2be90e2bdc2" providerId="ADAL" clId="{73C49393-00F6-48C7-99DB-5262FA837701}" dt="2020-06-15T06:38:16.460" v="5425"/>
        <pc:sldMkLst>
          <pc:docMk/>
          <pc:sldMk cId="3031599788" sldId="1961"/>
        </pc:sldMkLst>
        <pc:spChg chg="mod ord">
          <ac:chgData name="Ming-Chih Lin" userId="f1ba3ba5-e185-404b-b55f-b2be90e2bdc2" providerId="ADAL" clId="{73C49393-00F6-48C7-99DB-5262FA837701}" dt="2020-06-15T06:37:50.085" v="5418" actId="700"/>
          <ac:spMkLst>
            <pc:docMk/>
            <pc:sldMk cId="3031599788" sldId="1961"/>
            <ac:spMk id="2" creationId="{3206C6CA-CAC4-475D-A192-7D3CCF0815BB}"/>
          </ac:spMkLst>
        </pc:spChg>
        <pc:spChg chg="del mod ord">
          <ac:chgData name="Ming-Chih Lin" userId="f1ba3ba5-e185-404b-b55f-b2be90e2bdc2" providerId="ADAL" clId="{73C49393-00F6-48C7-99DB-5262FA837701}" dt="2020-06-15T06:37:47.175" v="5417" actId="478"/>
          <ac:spMkLst>
            <pc:docMk/>
            <pc:sldMk cId="3031599788" sldId="1961"/>
            <ac:spMk id="3" creationId="{89BD15D1-A6F9-43AC-8CE6-00FC86BD0675}"/>
          </ac:spMkLst>
        </pc:spChg>
        <pc:spChg chg="add mod ord">
          <ac:chgData name="Ming-Chih Lin" userId="f1ba3ba5-e185-404b-b55f-b2be90e2bdc2" providerId="ADAL" clId="{73C49393-00F6-48C7-99DB-5262FA837701}" dt="2020-06-15T06:38:16.460" v="5425"/>
          <ac:spMkLst>
            <pc:docMk/>
            <pc:sldMk cId="3031599788" sldId="1961"/>
            <ac:spMk id="4" creationId="{27C6D0B0-DA6E-4DD5-974A-AFD5BAF1D009}"/>
          </ac:spMkLst>
        </pc:spChg>
      </pc:sldChg>
      <pc:sldChg chg="addSp delSp modSp new del mod">
        <pc:chgData name="Ming-Chih Lin" userId="f1ba3ba5-e185-404b-b55f-b2be90e2bdc2" providerId="ADAL" clId="{73C49393-00F6-48C7-99DB-5262FA837701}" dt="2020-06-08T00:40:40.300" v="1948" actId="47"/>
        <pc:sldMkLst>
          <pc:docMk/>
          <pc:sldMk cId="708872954" sldId="1962"/>
        </pc:sldMkLst>
        <pc:spChg chg="add del mod">
          <ac:chgData name="Ming-Chih Lin" userId="f1ba3ba5-e185-404b-b55f-b2be90e2bdc2" providerId="ADAL" clId="{73C49393-00F6-48C7-99DB-5262FA837701}" dt="2020-06-08T00:40:38.313" v="1947" actId="14100"/>
          <ac:spMkLst>
            <pc:docMk/>
            <pc:sldMk cId="708872954" sldId="1962"/>
            <ac:spMk id="2" creationId="{1E66F45F-6EFD-4FD7-B144-8BFFEE52D343}"/>
          </ac:spMkLst>
        </pc:spChg>
        <pc:spChg chg="mod">
          <ac:chgData name="Ming-Chih Lin" userId="f1ba3ba5-e185-404b-b55f-b2be90e2bdc2" providerId="ADAL" clId="{73C49393-00F6-48C7-99DB-5262FA837701}" dt="2020-06-08T00:40:18.179" v="1933" actId="20577"/>
          <ac:spMkLst>
            <pc:docMk/>
            <pc:sldMk cId="708872954" sldId="1962"/>
            <ac:spMk id="3" creationId="{F540ED53-81B1-4AE0-BA54-15A9796B2316}"/>
          </ac:spMkLst>
        </pc:spChg>
        <pc:picChg chg="add del mod">
          <ac:chgData name="Ming-Chih Lin" userId="f1ba3ba5-e185-404b-b55f-b2be90e2bdc2" providerId="ADAL" clId="{73C49393-00F6-48C7-99DB-5262FA837701}" dt="2020-06-08T00:40:22.315" v="1935"/>
          <ac:picMkLst>
            <pc:docMk/>
            <pc:sldMk cId="708872954" sldId="1962"/>
            <ac:picMk id="4" creationId="{AED9004D-9C75-453B-84D4-76D1EEDF3225}"/>
          </ac:picMkLst>
        </pc:picChg>
        <pc:picChg chg="add del mod">
          <ac:chgData name="Ming-Chih Lin" userId="f1ba3ba5-e185-404b-b55f-b2be90e2bdc2" providerId="ADAL" clId="{73C49393-00F6-48C7-99DB-5262FA837701}" dt="2020-06-08T00:40:37.803" v="1946"/>
          <ac:picMkLst>
            <pc:docMk/>
            <pc:sldMk cId="708872954" sldId="1962"/>
            <ac:picMk id="5" creationId="{A011643D-D885-44E8-B6A7-83AFD4F284F0}"/>
          </ac:picMkLst>
        </pc:picChg>
      </pc:sldChg>
      <pc:sldChg chg="addSp delSp modSp new mod">
        <pc:chgData name="Ming-Chih Lin" userId="f1ba3ba5-e185-404b-b55f-b2be90e2bdc2" providerId="ADAL" clId="{73C49393-00F6-48C7-99DB-5262FA837701}" dt="2020-06-08T00:48:25.195" v="2134" actId="1076"/>
        <pc:sldMkLst>
          <pc:docMk/>
          <pc:sldMk cId="3815406527" sldId="1962"/>
        </pc:sldMkLst>
        <pc:spChg chg="mod">
          <ac:chgData name="Ming-Chih Lin" userId="f1ba3ba5-e185-404b-b55f-b2be90e2bdc2" providerId="ADAL" clId="{73C49393-00F6-48C7-99DB-5262FA837701}" dt="2020-06-08T00:46:36.506" v="2123" actId="20577"/>
          <ac:spMkLst>
            <pc:docMk/>
            <pc:sldMk cId="3815406527" sldId="1962"/>
            <ac:spMk id="2" creationId="{C1BA32D2-A354-4ABF-8901-B8CEB8AB9735}"/>
          </ac:spMkLst>
        </pc:spChg>
        <pc:spChg chg="mod">
          <ac:chgData name="Ming-Chih Lin" userId="f1ba3ba5-e185-404b-b55f-b2be90e2bdc2" providerId="ADAL" clId="{73C49393-00F6-48C7-99DB-5262FA837701}" dt="2020-06-08T00:40:56.376" v="1953"/>
          <ac:spMkLst>
            <pc:docMk/>
            <pc:sldMk cId="3815406527" sldId="1962"/>
            <ac:spMk id="3" creationId="{8F062A07-9BD4-4DA5-B790-26153CC4FBA3}"/>
          </ac:spMkLst>
        </pc:spChg>
        <pc:picChg chg="add del mod">
          <ac:chgData name="Ming-Chih Lin" userId="f1ba3ba5-e185-404b-b55f-b2be90e2bdc2" providerId="ADAL" clId="{73C49393-00F6-48C7-99DB-5262FA837701}" dt="2020-06-08T00:48:20.368" v="2131" actId="478"/>
          <ac:picMkLst>
            <pc:docMk/>
            <pc:sldMk cId="3815406527" sldId="1962"/>
            <ac:picMk id="4" creationId="{F10026FF-9E8B-4109-A88D-9A038037DC42}"/>
          </ac:picMkLst>
        </pc:picChg>
        <pc:picChg chg="add mod">
          <ac:chgData name="Ming-Chih Lin" userId="f1ba3ba5-e185-404b-b55f-b2be90e2bdc2" providerId="ADAL" clId="{73C49393-00F6-48C7-99DB-5262FA837701}" dt="2020-06-08T00:48:25.195" v="2134" actId="1076"/>
          <ac:picMkLst>
            <pc:docMk/>
            <pc:sldMk cId="3815406527" sldId="1962"/>
            <ac:picMk id="5" creationId="{29E80870-B46C-439A-A39B-95E563C27F19}"/>
          </ac:picMkLst>
        </pc:picChg>
      </pc:sldChg>
      <pc:sldChg chg="addSp modSp new mod ord">
        <pc:chgData name="Ming-Chih Lin" userId="f1ba3ba5-e185-404b-b55f-b2be90e2bdc2" providerId="ADAL" clId="{73C49393-00F6-48C7-99DB-5262FA837701}" dt="2020-06-15T06:36:26.762" v="5390" actId="5793"/>
        <pc:sldMkLst>
          <pc:docMk/>
          <pc:sldMk cId="4119878490" sldId="1963"/>
        </pc:sldMkLst>
        <pc:spChg chg="mod">
          <ac:chgData name="Ming-Chih Lin" userId="f1ba3ba5-e185-404b-b55f-b2be90e2bdc2" providerId="ADAL" clId="{73C49393-00F6-48C7-99DB-5262FA837701}" dt="2020-06-15T06:36:26.762" v="5390" actId="5793"/>
          <ac:spMkLst>
            <pc:docMk/>
            <pc:sldMk cId="4119878490" sldId="1963"/>
            <ac:spMk id="2" creationId="{3360A62E-57ED-4C96-A3D3-7908E0A76E21}"/>
          </ac:spMkLst>
        </pc:spChg>
        <pc:spChg chg="mod">
          <ac:chgData name="Ming-Chih Lin" userId="f1ba3ba5-e185-404b-b55f-b2be90e2bdc2" providerId="ADAL" clId="{73C49393-00F6-48C7-99DB-5262FA837701}" dt="2020-06-09T00:03:35.486" v="2301"/>
          <ac:spMkLst>
            <pc:docMk/>
            <pc:sldMk cId="4119878490" sldId="1963"/>
            <ac:spMk id="3" creationId="{63D7A325-963B-489F-91E9-A3F5AE2DF8C7}"/>
          </ac:spMkLst>
        </pc:spChg>
        <pc:picChg chg="add mod">
          <ac:chgData name="Ming-Chih Lin" userId="f1ba3ba5-e185-404b-b55f-b2be90e2bdc2" providerId="ADAL" clId="{73C49393-00F6-48C7-99DB-5262FA837701}" dt="2020-06-09T00:04:53.130" v="2309" actId="1076"/>
          <ac:picMkLst>
            <pc:docMk/>
            <pc:sldMk cId="4119878490" sldId="1963"/>
            <ac:picMk id="5" creationId="{1E64636B-B5D0-4D78-B07A-E367448C7959}"/>
          </ac:picMkLst>
        </pc:picChg>
      </pc:sldChg>
      <pc:sldChg chg="addSp delSp modSp new mod chgLayout">
        <pc:chgData name="Ming-Chih Lin" userId="f1ba3ba5-e185-404b-b55f-b2be90e2bdc2" providerId="ADAL" clId="{73C49393-00F6-48C7-99DB-5262FA837701}" dt="2020-06-15T06:43:09.038" v="5440" actId="5793"/>
        <pc:sldMkLst>
          <pc:docMk/>
          <pc:sldMk cId="2198752928" sldId="1964"/>
        </pc:sldMkLst>
        <pc:spChg chg="add del mod ord">
          <ac:chgData name="Ming-Chih Lin" userId="f1ba3ba5-e185-404b-b55f-b2be90e2bdc2" providerId="ADAL" clId="{73C49393-00F6-48C7-99DB-5262FA837701}" dt="2020-06-15T06:43:09.038" v="5440" actId="5793"/>
          <ac:spMkLst>
            <pc:docMk/>
            <pc:sldMk cId="2198752928" sldId="1964"/>
            <ac:spMk id="2" creationId="{59AB1304-0A84-43D4-86EA-C45938C0568F}"/>
          </ac:spMkLst>
        </pc:spChg>
        <pc:spChg chg="mod ord">
          <ac:chgData name="Ming-Chih Lin" userId="f1ba3ba5-e185-404b-b55f-b2be90e2bdc2" providerId="ADAL" clId="{73C49393-00F6-48C7-99DB-5262FA837701}" dt="2020-06-15T06:43:02.925" v="5439" actId="20577"/>
          <ac:spMkLst>
            <pc:docMk/>
            <pc:sldMk cId="2198752928" sldId="1964"/>
            <ac:spMk id="3" creationId="{6E0CBFF7-9300-4AE1-B4BB-6E16CD7B2143}"/>
          </ac:spMkLst>
        </pc:spChg>
        <pc:spChg chg="add del mod">
          <ac:chgData name="Ming-Chih Lin" userId="f1ba3ba5-e185-404b-b55f-b2be90e2bdc2" providerId="ADAL" clId="{73C49393-00F6-48C7-99DB-5262FA837701}" dt="2020-06-11T00:40:13.510" v="2431"/>
          <ac:spMkLst>
            <pc:docMk/>
            <pc:sldMk cId="2198752928" sldId="1964"/>
            <ac:spMk id="4" creationId="{168F6B86-4FFB-4D35-BDFD-F056A0461058}"/>
          </ac:spMkLst>
        </pc:spChg>
        <pc:picChg chg="add mod">
          <ac:chgData name="Ming-Chih Lin" userId="f1ba3ba5-e185-404b-b55f-b2be90e2bdc2" providerId="ADAL" clId="{73C49393-00F6-48C7-99DB-5262FA837701}" dt="2020-06-11T00:42:12.153" v="2444" actId="1076"/>
          <ac:picMkLst>
            <pc:docMk/>
            <pc:sldMk cId="2198752928" sldId="1964"/>
            <ac:picMk id="1027" creationId="{BA17854D-BDB8-49BC-BA2F-3B54811F0784}"/>
          </ac:picMkLst>
        </pc:picChg>
      </pc:sldChg>
      <pc:sldChg chg="modSp new del mod">
        <pc:chgData name="Ming-Chih Lin" userId="f1ba3ba5-e185-404b-b55f-b2be90e2bdc2" providerId="ADAL" clId="{73C49393-00F6-48C7-99DB-5262FA837701}" dt="2020-06-11T07:49:31.225" v="2458" actId="47"/>
        <pc:sldMkLst>
          <pc:docMk/>
          <pc:sldMk cId="2924466447" sldId="1965"/>
        </pc:sldMkLst>
        <pc:spChg chg="mod">
          <ac:chgData name="Ming-Chih Lin" userId="f1ba3ba5-e185-404b-b55f-b2be90e2bdc2" providerId="ADAL" clId="{73C49393-00F6-48C7-99DB-5262FA837701}" dt="2020-06-11T07:49:25.149" v="2457" actId="20577"/>
          <ac:spMkLst>
            <pc:docMk/>
            <pc:sldMk cId="2924466447" sldId="1965"/>
            <ac:spMk id="3" creationId="{72E7B718-4EE0-4546-B07C-121B7B37072F}"/>
          </ac:spMkLst>
        </pc:spChg>
      </pc:sldChg>
      <pc:sldChg chg="addSp delSp modSp new mod chgLayout">
        <pc:chgData name="Ming-Chih Lin" userId="f1ba3ba5-e185-404b-b55f-b2be90e2bdc2" providerId="ADAL" clId="{73C49393-00F6-48C7-99DB-5262FA837701}" dt="2020-06-11T20:57:25.122" v="2878" actId="20577"/>
        <pc:sldMkLst>
          <pc:docMk/>
          <pc:sldMk cId="3146720728" sldId="1965"/>
        </pc:sldMkLst>
        <pc:spChg chg="del">
          <ac:chgData name="Ming-Chih Lin" userId="f1ba3ba5-e185-404b-b55f-b2be90e2bdc2" providerId="ADAL" clId="{73C49393-00F6-48C7-99DB-5262FA837701}" dt="2020-06-11T20:37:54.053" v="2544"/>
          <ac:spMkLst>
            <pc:docMk/>
            <pc:sldMk cId="3146720728" sldId="1965"/>
            <ac:spMk id="2" creationId="{6F6D9E04-33D5-4155-AF60-717D1C6631B7}"/>
          </ac:spMkLst>
        </pc:spChg>
        <pc:spChg chg="mod ord">
          <ac:chgData name="Ming-Chih Lin" userId="f1ba3ba5-e185-404b-b55f-b2be90e2bdc2" providerId="ADAL" clId="{73C49393-00F6-48C7-99DB-5262FA837701}" dt="2020-06-11T20:57:25.122" v="2878" actId="20577"/>
          <ac:spMkLst>
            <pc:docMk/>
            <pc:sldMk cId="3146720728" sldId="1965"/>
            <ac:spMk id="3" creationId="{028DAB8E-F242-4BC2-88B2-5B867F09EE3B}"/>
          </ac:spMkLst>
        </pc:spChg>
        <pc:spChg chg="add del mod">
          <ac:chgData name="Ming-Chih Lin" userId="f1ba3ba5-e185-404b-b55f-b2be90e2bdc2" providerId="ADAL" clId="{73C49393-00F6-48C7-99DB-5262FA837701}" dt="2020-06-11T20:49:35.824" v="2806" actId="478"/>
          <ac:spMkLst>
            <pc:docMk/>
            <pc:sldMk cId="3146720728" sldId="1965"/>
            <ac:spMk id="6" creationId="{58E3543B-2BAD-493D-A154-7E8251544CBF}"/>
          </ac:spMkLst>
        </pc:spChg>
        <pc:spChg chg="add del mod ord">
          <ac:chgData name="Ming-Chih Lin" userId="f1ba3ba5-e185-404b-b55f-b2be90e2bdc2" providerId="ADAL" clId="{73C49393-00F6-48C7-99DB-5262FA837701}" dt="2020-06-11T20:55:05.323" v="2862" actId="700"/>
          <ac:spMkLst>
            <pc:docMk/>
            <pc:sldMk cId="3146720728" sldId="1965"/>
            <ac:spMk id="9" creationId="{B678A7CA-2767-4297-851F-5A86026ABB3E}"/>
          </ac:spMkLst>
        </pc:spChg>
        <pc:picChg chg="add del mod">
          <ac:chgData name="Ming-Chih Lin" userId="f1ba3ba5-e185-404b-b55f-b2be90e2bdc2" providerId="ADAL" clId="{73C49393-00F6-48C7-99DB-5262FA837701}" dt="2020-06-11T20:49:32.760" v="2803" actId="478"/>
          <ac:picMkLst>
            <pc:docMk/>
            <pc:sldMk cId="3146720728" sldId="1965"/>
            <ac:picMk id="4" creationId="{41301826-BB8F-48C1-8E6E-F76E5399BA5B}"/>
          </ac:picMkLst>
        </pc:picChg>
        <pc:picChg chg="add del">
          <ac:chgData name="Ming-Chih Lin" userId="f1ba3ba5-e185-404b-b55f-b2be90e2bdc2" providerId="ADAL" clId="{73C49393-00F6-48C7-99DB-5262FA837701}" dt="2020-06-11T20:49:34.049" v="2805"/>
          <ac:picMkLst>
            <pc:docMk/>
            <pc:sldMk cId="3146720728" sldId="1965"/>
            <ac:picMk id="7" creationId="{5A25F154-BFDE-4F9E-A5DF-A00E3D1A7A82}"/>
          </ac:picMkLst>
        </pc:picChg>
        <pc:picChg chg="add mod">
          <ac:chgData name="Ming-Chih Lin" userId="f1ba3ba5-e185-404b-b55f-b2be90e2bdc2" providerId="ADAL" clId="{73C49393-00F6-48C7-99DB-5262FA837701}" dt="2020-06-11T20:55:04.920" v="2861" actId="14100"/>
          <ac:picMkLst>
            <pc:docMk/>
            <pc:sldMk cId="3146720728" sldId="1965"/>
            <ac:picMk id="8" creationId="{314DF281-8C2B-4AEA-B283-4DB8A67B0EE5}"/>
          </ac:picMkLst>
        </pc:picChg>
      </pc:sldChg>
      <pc:sldChg chg="addSp delSp modSp new del mod ord">
        <pc:chgData name="Ming-Chih Lin" userId="f1ba3ba5-e185-404b-b55f-b2be90e2bdc2" providerId="ADAL" clId="{73C49393-00F6-48C7-99DB-5262FA837701}" dt="2020-06-11T20:50:52.154" v="2826" actId="47"/>
        <pc:sldMkLst>
          <pc:docMk/>
          <pc:sldMk cId="919828397" sldId="1966"/>
        </pc:sldMkLst>
        <pc:spChg chg="del">
          <ac:chgData name="Ming-Chih Lin" userId="f1ba3ba5-e185-404b-b55f-b2be90e2bdc2" providerId="ADAL" clId="{73C49393-00F6-48C7-99DB-5262FA837701}" dt="2020-06-11T20:40:34.348" v="2565" actId="478"/>
          <ac:spMkLst>
            <pc:docMk/>
            <pc:sldMk cId="919828397" sldId="1966"/>
            <ac:spMk id="2" creationId="{599FAD88-2027-474C-98FD-FC9A7E2BD82B}"/>
          </ac:spMkLst>
        </pc:spChg>
        <pc:graphicFrameChg chg="add del mod modGraphic">
          <ac:chgData name="Ming-Chih Lin" userId="f1ba3ba5-e185-404b-b55f-b2be90e2bdc2" providerId="ADAL" clId="{73C49393-00F6-48C7-99DB-5262FA837701}" dt="2020-06-11T20:50:45.704" v="2824" actId="21"/>
          <ac:graphicFrameMkLst>
            <pc:docMk/>
            <pc:sldMk cId="919828397" sldId="1966"/>
            <ac:graphicFrameMk id="4" creationId="{B4AC816D-15B5-4DA5-91F2-29D807EAB969}"/>
          </ac:graphicFrameMkLst>
        </pc:graphicFrameChg>
      </pc:sldChg>
      <pc:sldChg chg="modSp new del mod">
        <pc:chgData name="Ming-Chih Lin" userId="f1ba3ba5-e185-404b-b55f-b2be90e2bdc2" providerId="ADAL" clId="{73C49393-00F6-48C7-99DB-5262FA837701}" dt="2020-06-15T06:13:07.820" v="4913" actId="47"/>
        <pc:sldMkLst>
          <pc:docMk/>
          <pc:sldMk cId="1838117577" sldId="1966"/>
        </pc:sldMkLst>
        <pc:spChg chg="mod">
          <ac:chgData name="Ming-Chih Lin" userId="f1ba3ba5-e185-404b-b55f-b2be90e2bdc2" providerId="ADAL" clId="{73C49393-00F6-48C7-99DB-5262FA837701}" dt="2020-06-15T05:59:33.437" v="4396" actId="20577"/>
          <ac:spMkLst>
            <pc:docMk/>
            <pc:sldMk cId="1838117577" sldId="1966"/>
            <ac:spMk id="2" creationId="{CF121140-F349-4D92-88CB-68D8A0CB620A}"/>
          </ac:spMkLst>
        </pc:spChg>
        <pc:spChg chg="mod">
          <ac:chgData name="Ming-Chih Lin" userId="f1ba3ba5-e185-404b-b55f-b2be90e2bdc2" providerId="ADAL" clId="{73C49393-00F6-48C7-99DB-5262FA837701}" dt="2020-06-15T06:00:02.888" v="4438"/>
          <ac:spMkLst>
            <pc:docMk/>
            <pc:sldMk cId="1838117577" sldId="1966"/>
            <ac:spMk id="3" creationId="{DBEA7A58-89B3-485C-88C4-D0EE16213DEC}"/>
          </ac:spMkLst>
        </pc:spChg>
      </pc:sldChg>
      <pc:sldChg chg="addSp modSp new mod">
        <pc:chgData name="Ming-Chih Lin" userId="f1ba3ba5-e185-404b-b55f-b2be90e2bdc2" providerId="ADAL" clId="{73C49393-00F6-48C7-99DB-5262FA837701}" dt="2020-06-15T06:36:10.571" v="5389" actId="1076"/>
        <pc:sldMkLst>
          <pc:docMk/>
          <pc:sldMk cId="749332856" sldId="1967"/>
        </pc:sldMkLst>
        <pc:spChg chg="mod">
          <ac:chgData name="Ming-Chih Lin" userId="f1ba3ba5-e185-404b-b55f-b2be90e2bdc2" providerId="ADAL" clId="{73C49393-00F6-48C7-99DB-5262FA837701}" dt="2020-06-15T06:34:38.260" v="5385" actId="20577"/>
          <ac:spMkLst>
            <pc:docMk/>
            <pc:sldMk cId="749332856" sldId="1967"/>
            <ac:spMk id="2" creationId="{B03F942E-AD70-47E3-998C-913937DA2D1D}"/>
          </ac:spMkLst>
        </pc:spChg>
        <pc:spChg chg="mod">
          <ac:chgData name="Ming-Chih Lin" userId="f1ba3ba5-e185-404b-b55f-b2be90e2bdc2" providerId="ADAL" clId="{73C49393-00F6-48C7-99DB-5262FA837701}" dt="2020-06-15T05:09:57.121" v="4322" actId="20577"/>
          <ac:spMkLst>
            <pc:docMk/>
            <pc:sldMk cId="749332856" sldId="1967"/>
            <ac:spMk id="3" creationId="{4B13D17A-C4B6-45D0-88E7-4122098DAE4D}"/>
          </ac:spMkLst>
        </pc:spChg>
        <pc:picChg chg="add mod">
          <ac:chgData name="Ming-Chih Lin" userId="f1ba3ba5-e185-404b-b55f-b2be90e2bdc2" providerId="ADAL" clId="{73C49393-00F6-48C7-99DB-5262FA837701}" dt="2020-06-15T06:36:10.571" v="5389" actId="1076"/>
          <ac:picMkLst>
            <pc:docMk/>
            <pc:sldMk cId="749332856" sldId="1967"/>
            <ac:picMk id="5" creationId="{2340E012-EFB1-4C2B-990E-6367E1CA148F}"/>
          </ac:picMkLst>
        </pc:picChg>
      </pc:sldChg>
      <pc:sldChg chg="modSp new mod">
        <pc:chgData name="Ming-Chih Lin" userId="f1ba3ba5-e185-404b-b55f-b2be90e2bdc2" providerId="ADAL" clId="{73C49393-00F6-48C7-99DB-5262FA837701}" dt="2020-06-15T06:33:30.029" v="5381" actId="20577"/>
        <pc:sldMkLst>
          <pc:docMk/>
          <pc:sldMk cId="2877737948" sldId="1968"/>
        </pc:sldMkLst>
        <pc:spChg chg="mod">
          <ac:chgData name="Ming-Chih Lin" userId="f1ba3ba5-e185-404b-b55f-b2be90e2bdc2" providerId="ADAL" clId="{73C49393-00F6-48C7-99DB-5262FA837701}" dt="2020-06-15T06:12:35.294" v="4912" actId="20577"/>
          <ac:spMkLst>
            <pc:docMk/>
            <pc:sldMk cId="2877737948" sldId="1968"/>
            <ac:spMk id="2" creationId="{EB642A52-8E65-4611-977F-636B65681F86}"/>
          </ac:spMkLst>
        </pc:spChg>
        <pc:spChg chg="mod">
          <ac:chgData name="Ming-Chih Lin" userId="f1ba3ba5-e185-404b-b55f-b2be90e2bdc2" providerId="ADAL" clId="{73C49393-00F6-48C7-99DB-5262FA837701}" dt="2020-06-15T06:33:30.029" v="5381" actId="20577"/>
          <ac:spMkLst>
            <pc:docMk/>
            <pc:sldMk cId="2877737948" sldId="1968"/>
            <ac:spMk id="3" creationId="{21AA86E2-47CF-4EB0-89AD-A93FA92A5D57}"/>
          </ac:spMkLst>
        </pc:spChg>
      </pc:sldChg>
      <pc:sldChg chg="add del">
        <pc:chgData name="Ming-Chih Lin" userId="f1ba3ba5-e185-404b-b55f-b2be90e2bdc2" providerId="ADAL" clId="{73C49393-00F6-48C7-99DB-5262FA837701}" dt="2020-06-15T05:14:47.193" v="4342"/>
        <pc:sldMkLst>
          <pc:docMk/>
          <pc:sldMk cId="4047253376" sldId="1968"/>
        </pc:sldMkLst>
      </pc:sldChg>
      <pc:sldChg chg="add del">
        <pc:chgData name="Ming-Chih Lin" userId="f1ba3ba5-e185-404b-b55f-b2be90e2bdc2" providerId="ADAL" clId="{73C49393-00F6-48C7-99DB-5262FA837701}" dt="2020-06-15T05:14:59.687" v="4345"/>
        <pc:sldMkLst>
          <pc:docMk/>
          <pc:sldMk cId="61046656" sldId="1969"/>
        </pc:sldMkLst>
      </pc:sldChg>
      <pc:sldChg chg="addSp delSp modSp add mod">
        <pc:chgData name="Ming-Chih Lin" userId="f1ba3ba5-e185-404b-b55f-b2be90e2bdc2" providerId="ADAL" clId="{73C49393-00F6-48C7-99DB-5262FA837701}" dt="2020-06-15T06:33:50.204" v="5384" actId="20577"/>
        <pc:sldMkLst>
          <pc:docMk/>
          <pc:sldMk cId="230076158" sldId="1969"/>
        </pc:sldMkLst>
        <pc:spChg chg="add del mod">
          <ac:chgData name="Ming-Chih Lin" userId="f1ba3ba5-e185-404b-b55f-b2be90e2bdc2" providerId="ADAL" clId="{73C49393-00F6-48C7-99DB-5262FA837701}" dt="2020-06-15T06:21:55.006" v="5050" actId="478"/>
          <ac:spMkLst>
            <pc:docMk/>
            <pc:sldMk cId="230076158" sldId="1969"/>
            <ac:spMk id="2" creationId="{EB642A52-8E65-4611-977F-636B65681F86}"/>
          </ac:spMkLst>
        </pc:spChg>
        <pc:spChg chg="mod">
          <ac:chgData name="Ming-Chih Lin" userId="f1ba3ba5-e185-404b-b55f-b2be90e2bdc2" providerId="ADAL" clId="{73C49393-00F6-48C7-99DB-5262FA837701}" dt="2020-06-15T06:33:50.204" v="5384" actId="20577"/>
          <ac:spMkLst>
            <pc:docMk/>
            <pc:sldMk cId="230076158" sldId="1969"/>
            <ac:spMk id="3" creationId="{21AA86E2-47CF-4EB0-89AD-A93FA92A5D57}"/>
          </ac:spMkLst>
        </pc:spChg>
        <pc:spChg chg="add del mod">
          <ac:chgData name="Ming-Chih Lin" userId="f1ba3ba5-e185-404b-b55f-b2be90e2bdc2" providerId="ADAL" clId="{73C49393-00F6-48C7-99DB-5262FA837701}" dt="2020-06-15T06:14:46.351" v="5041" actId="478"/>
          <ac:spMkLst>
            <pc:docMk/>
            <pc:sldMk cId="230076158" sldId="1969"/>
            <ac:spMk id="5" creationId="{FA73099D-AC5F-4C00-A708-936EA2910D0D}"/>
          </ac:spMkLst>
        </pc:spChg>
        <pc:picChg chg="add del mod">
          <ac:chgData name="Ming-Chih Lin" userId="f1ba3ba5-e185-404b-b55f-b2be90e2bdc2" providerId="ADAL" clId="{73C49393-00F6-48C7-99DB-5262FA837701}" dt="2020-06-15T06:21:56.246" v="5051" actId="478"/>
          <ac:picMkLst>
            <pc:docMk/>
            <pc:sldMk cId="230076158" sldId="1969"/>
            <ac:picMk id="6" creationId="{EDEB2FD8-8D02-4124-9567-F5AD53B9C1A6}"/>
          </ac:picMkLst>
        </pc:picChg>
        <pc:picChg chg="add mod">
          <ac:chgData name="Ming-Chih Lin" userId="f1ba3ba5-e185-404b-b55f-b2be90e2bdc2" providerId="ADAL" clId="{73C49393-00F6-48C7-99DB-5262FA837701}" dt="2020-06-15T06:22:03.928" v="5055" actId="1076"/>
          <ac:picMkLst>
            <pc:docMk/>
            <pc:sldMk cId="230076158" sldId="1969"/>
            <ac:picMk id="1026" creationId="{B2FB10EB-5BC2-4647-941C-FC3E179CA813}"/>
          </ac:picMkLst>
        </pc:picChg>
      </pc:sldChg>
      <pc:sldChg chg="addSp modSp new mod">
        <pc:chgData name="Ming-Chih Lin" userId="f1ba3ba5-e185-404b-b55f-b2be90e2bdc2" providerId="ADAL" clId="{73C49393-00F6-48C7-99DB-5262FA837701}" dt="2020-06-15T06:33:38.835" v="5382"/>
        <pc:sldMkLst>
          <pc:docMk/>
          <pc:sldMk cId="1599042692" sldId="1970"/>
        </pc:sldMkLst>
        <pc:spChg chg="mod">
          <ac:chgData name="Ming-Chih Lin" userId="f1ba3ba5-e185-404b-b55f-b2be90e2bdc2" providerId="ADAL" clId="{73C49393-00F6-48C7-99DB-5262FA837701}" dt="2020-06-15T06:27:50.127" v="5325" actId="14100"/>
          <ac:spMkLst>
            <pc:docMk/>
            <pc:sldMk cId="1599042692" sldId="1970"/>
            <ac:spMk id="2" creationId="{97633EEF-F96D-4F04-9F3E-8ADD407EE681}"/>
          </ac:spMkLst>
        </pc:spChg>
        <pc:spChg chg="mod">
          <ac:chgData name="Ming-Chih Lin" userId="f1ba3ba5-e185-404b-b55f-b2be90e2bdc2" providerId="ADAL" clId="{73C49393-00F6-48C7-99DB-5262FA837701}" dt="2020-06-15T06:33:38.835" v="5382"/>
          <ac:spMkLst>
            <pc:docMk/>
            <pc:sldMk cId="1599042692" sldId="1970"/>
            <ac:spMk id="3" creationId="{CAD25E6E-44C0-447E-8384-E0E8E0F31148}"/>
          </ac:spMkLst>
        </pc:spChg>
        <pc:picChg chg="add mod">
          <ac:chgData name="Ming-Chih Lin" userId="f1ba3ba5-e185-404b-b55f-b2be90e2bdc2" providerId="ADAL" clId="{73C49393-00F6-48C7-99DB-5262FA837701}" dt="2020-06-15T06:27:59.563" v="5329" actId="1076"/>
          <ac:picMkLst>
            <pc:docMk/>
            <pc:sldMk cId="1599042692" sldId="1970"/>
            <ac:picMk id="4" creationId="{2A2900AC-82D5-492D-AEE8-32A5D04A4A7B}"/>
          </ac:picMkLst>
        </pc:picChg>
      </pc:sldChg>
      <pc:sldChg chg="addSp delSp modSp new mod">
        <pc:chgData name="Ming-Chih Lin" userId="f1ba3ba5-e185-404b-b55f-b2be90e2bdc2" providerId="ADAL" clId="{73C49393-00F6-48C7-99DB-5262FA837701}" dt="2020-06-15T06:33:42.404" v="5383"/>
        <pc:sldMkLst>
          <pc:docMk/>
          <pc:sldMk cId="4288962351" sldId="1971"/>
        </pc:sldMkLst>
        <pc:spChg chg="add del mod">
          <ac:chgData name="Ming-Chih Lin" userId="f1ba3ba5-e185-404b-b55f-b2be90e2bdc2" providerId="ADAL" clId="{73C49393-00F6-48C7-99DB-5262FA837701}" dt="2020-06-15T06:33:23.017" v="5378"/>
          <ac:spMkLst>
            <pc:docMk/>
            <pc:sldMk cId="4288962351" sldId="1971"/>
            <ac:spMk id="2" creationId="{C49979D7-9F95-450A-B923-78301B6F8A34}"/>
          </ac:spMkLst>
        </pc:spChg>
        <pc:spChg chg="mod">
          <ac:chgData name="Ming-Chih Lin" userId="f1ba3ba5-e185-404b-b55f-b2be90e2bdc2" providerId="ADAL" clId="{73C49393-00F6-48C7-99DB-5262FA837701}" dt="2020-06-15T06:33:42.404" v="5383"/>
          <ac:spMkLst>
            <pc:docMk/>
            <pc:sldMk cId="4288962351" sldId="1971"/>
            <ac:spMk id="3" creationId="{4F339CDD-4A2C-4823-A70E-2843AE7C6FF9}"/>
          </ac:spMkLst>
        </pc:spChg>
        <pc:spChg chg="add del mod">
          <ac:chgData name="Ming-Chih Lin" userId="f1ba3ba5-e185-404b-b55f-b2be90e2bdc2" providerId="ADAL" clId="{73C49393-00F6-48C7-99DB-5262FA837701}" dt="2020-06-15T06:32:55.418" v="5352"/>
          <ac:spMkLst>
            <pc:docMk/>
            <pc:sldMk cId="4288962351" sldId="1971"/>
            <ac:spMk id="5" creationId="{22CCFCB8-A4F0-4076-A4FF-53BA4D0945A6}"/>
          </ac:spMkLst>
        </pc:spChg>
        <pc:picChg chg="add mod">
          <ac:chgData name="Ming-Chih Lin" userId="f1ba3ba5-e185-404b-b55f-b2be90e2bdc2" providerId="ADAL" clId="{73C49393-00F6-48C7-99DB-5262FA837701}" dt="2020-06-15T06:32:12.852" v="5349" actId="1076"/>
          <ac:picMkLst>
            <pc:docMk/>
            <pc:sldMk cId="4288962351" sldId="1971"/>
            <ac:picMk id="4" creationId="{73306425-19C9-48B0-A601-797A7F71C487}"/>
          </ac:picMkLst>
        </pc:picChg>
      </pc:sldChg>
      <pc:sldChg chg="addSp modSp new mod">
        <pc:chgData name="Ming-Chih Lin" userId="f1ba3ba5-e185-404b-b55f-b2be90e2bdc2" providerId="ADAL" clId="{73C49393-00F6-48C7-99DB-5262FA837701}" dt="2020-06-15T06:43:26.027" v="5442" actId="1076"/>
        <pc:sldMkLst>
          <pc:docMk/>
          <pc:sldMk cId="3846490197" sldId="1972"/>
        </pc:sldMkLst>
        <pc:spChg chg="mod">
          <ac:chgData name="Ming-Chih Lin" userId="f1ba3ba5-e185-404b-b55f-b2be90e2bdc2" providerId="ADAL" clId="{73C49393-00F6-48C7-99DB-5262FA837701}" dt="2020-06-15T06:41:03.851" v="5434" actId="5793"/>
          <ac:spMkLst>
            <pc:docMk/>
            <pc:sldMk cId="3846490197" sldId="1972"/>
            <ac:spMk id="2" creationId="{A7A81353-6A58-4753-B380-7BDD356CB164}"/>
          </ac:spMkLst>
        </pc:spChg>
        <pc:spChg chg="mod">
          <ac:chgData name="Ming-Chih Lin" userId="f1ba3ba5-e185-404b-b55f-b2be90e2bdc2" providerId="ADAL" clId="{73C49393-00F6-48C7-99DB-5262FA837701}" dt="2020-06-15T06:40:55.188" v="5432" actId="20577"/>
          <ac:spMkLst>
            <pc:docMk/>
            <pc:sldMk cId="3846490197" sldId="1972"/>
            <ac:spMk id="3" creationId="{A9C97C68-8944-4E1B-85BC-9225FEC67CB2}"/>
          </ac:spMkLst>
        </pc:spChg>
        <pc:picChg chg="add mod">
          <ac:chgData name="Ming-Chih Lin" userId="f1ba3ba5-e185-404b-b55f-b2be90e2bdc2" providerId="ADAL" clId="{73C49393-00F6-48C7-99DB-5262FA837701}" dt="2020-06-15T06:43:26.027" v="5442" actId="1076"/>
          <ac:picMkLst>
            <pc:docMk/>
            <pc:sldMk cId="3846490197" sldId="1972"/>
            <ac:picMk id="4" creationId="{DC0C536F-1F1C-49C7-88BE-55BAA999E222}"/>
          </ac:picMkLst>
        </pc:picChg>
      </pc:sldChg>
    </pc:docChg>
  </pc:docChgLst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2AA38-24CE-4364-811B-EC786A275FAC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F55AA7EA-4934-41A6-A22A-B60701C27A9E}">
      <dgm:prSet phldrT="[文字]"/>
      <dgm:spPr/>
      <dgm:t>
        <a:bodyPr/>
        <a:lstStyle/>
        <a:p>
          <a:r>
            <a:rPr lang="zh-TW" altLang="en-US" dirty="0"/>
            <a:t>匯出資料</a:t>
          </a:r>
        </a:p>
      </dgm:t>
    </dgm:pt>
    <dgm:pt modelId="{C1F721F6-DC04-4155-A997-6D86317968C2}" type="parTrans" cxnId="{8FF0AAA2-8E5A-4938-A520-28401F18566B}">
      <dgm:prSet/>
      <dgm:spPr/>
      <dgm:t>
        <a:bodyPr/>
        <a:lstStyle/>
        <a:p>
          <a:endParaRPr lang="zh-TW" altLang="en-US"/>
        </a:p>
      </dgm:t>
    </dgm:pt>
    <dgm:pt modelId="{0F8C749B-7656-410E-985E-4DD3BFEE917A}" type="sibTrans" cxnId="{8FF0AAA2-8E5A-4938-A520-28401F18566B}">
      <dgm:prSet/>
      <dgm:spPr/>
      <dgm:t>
        <a:bodyPr/>
        <a:lstStyle/>
        <a:p>
          <a:endParaRPr lang="zh-TW" altLang="en-US"/>
        </a:p>
      </dgm:t>
    </dgm:pt>
    <dgm:pt modelId="{1E9E7EE0-D066-47F2-8474-70255C93A868}">
      <dgm:prSet phldrT="[文字]"/>
      <dgm:spPr/>
      <dgm:t>
        <a:bodyPr/>
        <a:lstStyle/>
        <a:p>
          <a:r>
            <a:rPr lang="en-US" altLang="zh-TW" dirty="0"/>
            <a:t>CSV</a:t>
          </a:r>
          <a:endParaRPr lang="zh-TW" altLang="en-US" dirty="0"/>
        </a:p>
      </dgm:t>
    </dgm:pt>
    <dgm:pt modelId="{DDEE66AE-A53E-4AFE-8A81-C7B0731D7E4A}" type="parTrans" cxnId="{49C897F8-B235-47D8-91AB-900C3E0F210E}">
      <dgm:prSet/>
      <dgm:spPr/>
      <dgm:t>
        <a:bodyPr/>
        <a:lstStyle/>
        <a:p>
          <a:endParaRPr lang="zh-TW" altLang="en-US"/>
        </a:p>
      </dgm:t>
    </dgm:pt>
    <dgm:pt modelId="{5CBDA9B6-26CD-4616-A12C-BBC6FD86253A}" type="sibTrans" cxnId="{49C897F8-B235-47D8-91AB-900C3E0F210E}">
      <dgm:prSet/>
      <dgm:spPr/>
      <dgm:t>
        <a:bodyPr/>
        <a:lstStyle/>
        <a:p>
          <a:endParaRPr lang="zh-TW" altLang="en-US"/>
        </a:p>
      </dgm:t>
    </dgm:pt>
    <dgm:pt modelId="{20AD7FFA-BE6A-46C0-B941-673B7A98486C}">
      <dgm:prSet phldrT="[文字]"/>
      <dgm:spPr/>
      <dgm:t>
        <a:bodyPr/>
        <a:lstStyle/>
        <a:p>
          <a:r>
            <a:rPr lang="en-US" altLang="zh-TW" dirty="0"/>
            <a:t>XML</a:t>
          </a:r>
          <a:endParaRPr lang="zh-TW" altLang="en-US" dirty="0"/>
        </a:p>
      </dgm:t>
    </dgm:pt>
    <dgm:pt modelId="{E05535E9-5233-4D5F-996D-AB0E84DCB43C}" type="parTrans" cxnId="{A7991667-0710-49DC-A727-C5BD1D198D06}">
      <dgm:prSet/>
      <dgm:spPr/>
      <dgm:t>
        <a:bodyPr/>
        <a:lstStyle/>
        <a:p>
          <a:endParaRPr lang="zh-TW" altLang="en-US"/>
        </a:p>
      </dgm:t>
    </dgm:pt>
    <dgm:pt modelId="{456B9053-A070-4A56-8F41-AC511707E524}" type="sibTrans" cxnId="{A7991667-0710-49DC-A727-C5BD1D198D06}">
      <dgm:prSet/>
      <dgm:spPr/>
      <dgm:t>
        <a:bodyPr/>
        <a:lstStyle/>
        <a:p>
          <a:endParaRPr lang="zh-TW" altLang="en-US"/>
        </a:p>
      </dgm:t>
    </dgm:pt>
    <dgm:pt modelId="{6CF8A632-FB32-483A-9AD8-DB154CEE5346}">
      <dgm:prSet phldrT="[文字]"/>
      <dgm:spPr/>
      <dgm:t>
        <a:bodyPr/>
        <a:lstStyle/>
        <a:p>
          <a:r>
            <a:rPr lang="zh-TW" altLang="en-US" dirty="0"/>
            <a:t>開檔讀取</a:t>
          </a:r>
        </a:p>
      </dgm:t>
    </dgm:pt>
    <dgm:pt modelId="{6159DB52-86C5-4109-BA11-D7AFB2A69C2A}" type="parTrans" cxnId="{41D4D833-81AC-435B-830D-2EA88B4E898C}">
      <dgm:prSet/>
      <dgm:spPr/>
      <dgm:t>
        <a:bodyPr/>
        <a:lstStyle/>
        <a:p>
          <a:endParaRPr lang="zh-TW" altLang="en-US"/>
        </a:p>
      </dgm:t>
    </dgm:pt>
    <dgm:pt modelId="{999F137E-2668-4D47-A45D-327CEA59A61C}" type="sibTrans" cxnId="{41D4D833-81AC-435B-830D-2EA88B4E898C}">
      <dgm:prSet/>
      <dgm:spPr/>
      <dgm:t>
        <a:bodyPr/>
        <a:lstStyle/>
        <a:p>
          <a:endParaRPr lang="zh-TW" altLang="en-US"/>
        </a:p>
      </dgm:t>
    </dgm:pt>
    <dgm:pt modelId="{741B08B0-6198-4D93-855B-28A0D168CF86}">
      <dgm:prSet phldrT="[文字]"/>
      <dgm:spPr/>
      <dgm:t>
        <a:bodyPr/>
        <a:lstStyle/>
        <a:p>
          <a:r>
            <a:rPr lang="zh-TW" altLang="en-US" dirty="0"/>
            <a:t>計算</a:t>
          </a:r>
        </a:p>
      </dgm:t>
    </dgm:pt>
    <dgm:pt modelId="{036B58E6-405D-4F3C-B4CC-B041F4201F15}" type="parTrans" cxnId="{E5F5D108-CCC0-4F39-91D8-F049CCF1A3DA}">
      <dgm:prSet/>
      <dgm:spPr/>
      <dgm:t>
        <a:bodyPr/>
        <a:lstStyle/>
        <a:p>
          <a:endParaRPr lang="zh-TW" altLang="en-US"/>
        </a:p>
      </dgm:t>
    </dgm:pt>
    <dgm:pt modelId="{4DCC6C2E-EFDA-4D5E-B033-2C872AE5826B}" type="sibTrans" cxnId="{E5F5D108-CCC0-4F39-91D8-F049CCF1A3DA}">
      <dgm:prSet/>
      <dgm:spPr/>
      <dgm:t>
        <a:bodyPr/>
        <a:lstStyle/>
        <a:p>
          <a:endParaRPr lang="zh-TW" altLang="en-US"/>
        </a:p>
      </dgm:t>
    </dgm:pt>
    <dgm:pt modelId="{A098E747-0AEE-4C07-B490-F5AD29DEA09A}">
      <dgm:prSet phldrT="[文字]"/>
      <dgm:spPr/>
      <dgm:t>
        <a:bodyPr/>
        <a:lstStyle/>
        <a:p>
          <a:r>
            <a:rPr lang="zh-TW" altLang="en-US" dirty="0"/>
            <a:t>篩選</a:t>
          </a:r>
        </a:p>
      </dgm:t>
    </dgm:pt>
    <dgm:pt modelId="{22A226F2-8D34-4F34-B424-F6BC67C92246}" type="parTrans" cxnId="{A4DB0012-9F8D-421E-90F5-213C7D908FCA}">
      <dgm:prSet/>
      <dgm:spPr/>
      <dgm:t>
        <a:bodyPr/>
        <a:lstStyle/>
        <a:p>
          <a:endParaRPr lang="zh-TW" altLang="en-US"/>
        </a:p>
      </dgm:t>
    </dgm:pt>
    <dgm:pt modelId="{1A767181-2733-47BC-BBDD-4976E99119A5}" type="sibTrans" cxnId="{A4DB0012-9F8D-421E-90F5-213C7D908FCA}">
      <dgm:prSet/>
      <dgm:spPr/>
      <dgm:t>
        <a:bodyPr/>
        <a:lstStyle/>
        <a:p>
          <a:endParaRPr lang="zh-TW" altLang="en-US"/>
        </a:p>
      </dgm:t>
    </dgm:pt>
    <dgm:pt modelId="{82995E82-8B7A-4F58-85E3-01B1280A3A12}">
      <dgm:prSet phldrT="[文字]"/>
      <dgm:spPr/>
      <dgm:t>
        <a:bodyPr/>
        <a:lstStyle/>
        <a:p>
          <a:r>
            <a:rPr lang="zh-TW" altLang="en-US" dirty="0"/>
            <a:t>輸出</a:t>
          </a:r>
        </a:p>
      </dgm:t>
    </dgm:pt>
    <dgm:pt modelId="{64FB7B78-7663-4704-8697-42D59073021A}" type="parTrans" cxnId="{2B3D63A1-DD29-4E60-93E0-A9FECE0364B3}">
      <dgm:prSet/>
      <dgm:spPr/>
      <dgm:t>
        <a:bodyPr/>
        <a:lstStyle/>
        <a:p>
          <a:endParaRPr lang="zh-TW" altLang="en-US"/>
        </a:p>
      </dgm:t>
    </dgm:pt>
    <dgm:pt modelId="{7CF05CF0-041F-4B5D-8F51-01DA0FF601F7}" type="sibTrans" cxnId="{2B3D63A1-DD29-4E60-93E0-A9FECE0364B3}">
      <dgm:prSet/>
      <dgm:spPr/>
      <dgm:t>
        <a:bodyPr/>
        <a:lstStyle/>
        <a:p>
          <a:endParaRPr lang="zh-TW" altLang="en-US"/>
        </a:p>
      </dgm:t>
    </dgm:pt>
    <dgm:pt modelId="{1776F356-2D59-4221-8450-828883FCF383}">
      <dgm:prSet phldrT="[文字]"/>
      <dgm:spPr/>
      <dgm:t>
        <a:bodyPr/>
        <a:lstStyle/>
        <a:p>
          <a:r>
            <a:rPr lang="zh-TW" altLang="en-US" dirty="0"/>
            <a:t>格式化</a:t>
          </a:r>
        </a:p>
      </dgm:t>
    </dgm:pt>
    <dgm:pt modelId="{9BE28AB3-40E5-4C0A-BE0A-06E101D4558B}" type="parTrans" cxnId="{A1941C14-9125-4903-9C0C-38135F1E3887}">
      <dgm:prSet/>
      <dgm:spPr/>
      <dgm:t>
        <a:bodyPr/>
        <a:lstStyle/>
        <a:p>
          <a:endParaRPr lang="zh-TW" altLang="en-US"/>
        </a:p>
      </dgm:t>
    </dgm:pt>
    <dgm:pt modelId="{293267C8-59DC-4CC9-85E3-8242D96684C9}" type="sibTrans" cxnId="{A1941C14-9125-4903-9C0C-38135F1E3887}">
      <dgm:prSet/>
      <dgm:spPr/>
      <dgm:t>
        <a:bodyPr/>
        <a:lstStyle/>
        <a:p>
          <a:endParaRPr lang="zh-TW" altLang="en-US"/>
        </a:p>
      </dgm:t>
    </dgm:pt>
    <dgm:pt modelId="{E2E8CAB4-B0A4-4304-A095-9EB110990546}">
      <dgm:prSet phldrT="[文字]"/>
      <dgm:spPr/>
      <dgm:t>
        <a:bodyPr/>
        <a:lstStyle/>
        <a:p>
          <a:r>
            <a:rPr lang="zh-TW" altLang="en-US" dirty="0"/>
            <a:t>儲存</a:t>
          </a:r>
        </a:p>
      </dgm:t>
    </dgm:pt>
    <dgm:pt modelId="{BDF8FE2E-18BB-4514-BE18-2E057DE9161D}" type="parTrans" cxnId="{A1A6F88B-D412-41F8-B218-CB732E9D2474}">
      <dgm:prSet/>
      <dgm:spPr/>
      <dgm:t>
        <a:bodyPr/>
        <a:lstStyle/>
        <a:p>
          <a:endParaRPr lang="zh-TW" altLang="en-US"/>
        </a:p>
      </dgm:t>
    </dgm:pt>
    <dgm:pt modelId="{C84E0FC9-971F-4DD7-BB45-4EC7D3A53693}" type="sibTrans" cxnId="{A1A6F88B-D412-41F8-B218-CB732E9D2474}">
      <dgm:prSet/>
      <dgm:spPr/>
      <dgm:t>
        <a:bodyPr/>
        <a:lstStyle/>
        <a:p>
          <a:endParaRPr lang="zh-TW" altLang="en-US"/>
        </a:p>
      </dgm:t>
    </dgm:pt>
    <dgm:pt modelId="{AA84F93F-F270-45F4-88E6-39DF65A408F2}">
      <dgm:prSet phldrT="[文字]"/>
      <dgm:spPr/>
      <dgm:t>
        <a:bodyPr/>
        <a:lstStyle/>
        <a:p>
          <a:r>
            <a:rPr lang="en-US" altLang="zh-TW" dirty="0"/>
            <a:t>TXT</a:t>
          </a:r>
          <a:endParaRPr lang="zh-TW" altLang="en-US" dirty="0"/>
        </a:p>
      </dgm:t>
    </dgm:pt>
    <dgm:pt modelId="{0F39CF4B-DC64-43DE-9247-83725BF5FD5B}" type="parTrans" cxnId="{F66E9DF0-162A-45DF-ABE5-867FEAEF977C}">
      <dgm:prSet/>
      <dgm:spPr/>
      <dgm:t>
        <a:bodyPr/>
        <a:lstStyle/>
        <a:p>
          <a:endParaRPr lang="zh-TW" altLang="en-US"/>
        </a:p>
      </dgm:t>
    </dgm:pt>
    <dgm:pt modelId="{FA74D835-2616-4577-916E-006332324301}" type="sibTrans" cxnId="{F66E9DF0-162A-45DF-ABE5-867FEAEF977C}">
      <dgm:prSet/>
      <dgm:spPr/>
      <dgm:t>
        <a:bodyPr/>
        <a:lstStyle/>
        <a:p>
          <a:endParaRPr lang="zh-TW" altLang="en-US"/>
        </a:p>
      </dgm:t>
    </dgm:pt>
    <dgm:pt modelId="{A4FBC448-DE02-4E24-AE6B-374C0064F04E}" type="pres">
      <dgm:prSet presAssocID="{0D82AA38-24CE-4364-811B-EC786A275FAC}" presName="Name0" presStyleCnt="0">
        <dgm:presLayoutVars>
          <dgm:dir/>
          <dgm:animLvl val="lvl"/>
          <dgm:resizeHandles val="exact"/>
        </dgm:presLayoutVars>
      </dgm:prSet>
      <dgm:spPr/>
    </dgm:pt>
    <dgm:pt modelId="{7FE08AAC-74B1-41D4-A51F-72190F7F4196}" type="pres">
      <dgm:prSet presAssocID="{F55AA7EA-4934-41A6-A22A-B60701C27A9E}" presName="composite" presStyleCnt="0"/>
      <dgm:spPr/>
    </dgm:pt>
    <dgm:pt modelId="{C146623C-1DCB-4967-BC4E-ED89DC04D360}" type="pres">
      <dgm:prSet presAssocID="{F55AA7EA-4934-41A6-A22A-B60701C27A9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F51128-CA0C-4200-B527-7994D9371F99}" type="pres">
      <dgm:prSet presAssocID="{F55AA7EA-4934-41A6-A22A-B60701C27A9E}" presName="desTx" presStyleLbl="revTx" presStyleIdx="0" presStyleCnt="3">
        <dgm:presLayoutVars>
          <dgm:bulletEnabled val="1"/>
        </dgm:presLayoutVars>
      </dgm:prSet>
      <dgm:spPr/>
    </dgm:pt>
    <dgm:pt modelId="{4440C990-B0D2-40DF-8A6E-5C17B084F061}" type="pres">
      <dgm:prSet presAssocID="{0F8C749B-7656-410E-985E-4DD3BFEE917A}" presName="space" presStyleCnt="0"/>
      <dgm:spPr/>
    </dgm:pt>
    <dgm:pt modelId="{1681D838-1215-4324-A747-FCD3294C849C}" type="pres">
      <dgm:prSet presAssocID="{6CF8A632-FB32-483A-9AD8-DB154CEE5346}" presName="composite" presStyleCnt="0"/>
      <dgm:spPr/>
    </dgm:pt>
    <dgm:pt modelId="{8A84C4AA-3A24-4390-BB47-D10688BC6848}" type="pres">
      <dgm:prSet presAssocID="{6CF8A632-FB32-483A-9AD8-DB154CEE534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82FD55-1053-4624-8F7B-A874AEDAC2FC}" type="pres">
      <dgm:prSet presAssocID="{6CF8A632-FB32-483A-9AD8-DB154CEE5346}" presName="desTx" presStyleLbl="revTx" presStyleIdx="1" presStyleCnt="3">
        <dgm:presLayoutVars>
          <dgm:bulletEnabled val="1"/>
        </dgm:presLayoutVars>
      </dgm:prSet>
      <dgm:spPr/>
    </dgm:pt>
    <dgm:pt modelId="{308DEAD0-22B0-4D6B-9A0A-F70C29C093B4}" type="pres">
      <dgm:prSet presAssocID="{999F137E-2668-4D47-A45D-327CEA59A61C}" presName="space" presStyleCnt="0"/>
      <dgm:spPr/>
    </dgm:pt>
    <dgm:pt modelId="{DA508E94-6062-4A1F-AE91-4F755C2141F8}" type="pres">
      <dgm:prSet presAssocID="{82995E82-8B7A-4F58-85E3-01B1280A3A12}" presName="composite" presStyleCnt="0"/>
      <dgm:spPr/>
    </dgm:pt>
    <dgm:pt modelId="{1A3BCFB3-5E95-4340-B0BF-A497CD568857}" type="pres">
      <dgm:prSet presAssocID="{82995E82-8B7A-4F58-85E3-01B1280A3A12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0C3F46D-D005-4770-869F-4E88AE7AFCC5}" type="pres">
      <dgm:prSet presAssocID="{82995E82-8B7A-4F58-85E3-01B1280A3A12}" presName="desTx" presStyleLbl="revTx" presStyleIdx="2" presStyleCnt="3">
        <dgm:presLayoutVars>
          <dgm:bulletEnabled val="1"/>
        </dgm:presLayoutVars>
      </dgm:prSet>
      <dgm:spPr/>
    </dgm:pt>
  </dgm:ptLst>
  <dgm:cxnLst>
    <dgm:cxn modelId="{E5F5D108-CCC0-4F39-91D8-F049CCF1A3DA}" srcId="{6CF8A632-FB32-483A-9AD8-DB154CEE5346}" destId="{741B08B0-6198-4D93-855B-28A0D168CF86}" srcOrd="0" destOrd="0" parTransId="{036B58E6-405D-4F3C-B4CC-B041F4201F15}" sibTransId="{4DCC6C2E-EFDA-4D5E-B033-2C872AE5826B}"/>
    <dgm:cxn modelId="{2F905411-961F-44F9-867A-6BA5BB4CD3D6}" type="presOf" srcId="{82995E82-8B7A-4F58-85E3-01B1280A3A12}" destId="{1A3BCFB3-5E95-4340-B0BF-A497CD568857}" srcOrd="0" destOrd="0" presId="urn:microsoft.com/office/officeart/2005/8/layout/chevron1"/>
    <dgm:cxn modelId="{A4DB0012-9F8D-421E-90F5-213C7D908FCA}" srcId="{6CF8A632-FB32-483A-9AD8-DB154CEE5346}" destId="{A098E747-0AEE-4C07-B490-F5AD29DEA09A}" srcOrd="1" destOrd="0" parTransId="{22A226F2-8D34-4F34-B424-F6BC67C92246}" sibTransId="{1A767181-2733-47BC-BBDD-4976E99119A5}"/>
    <dgm:cxn modelId="{A1941C14-9125-4903-9C0C-38135F1E3887}" srcId="{82995E82-8B7A-4F58-85E3-01B1280A3A12}" destId="{1776F356-2D59-4221-8450-828883FCF383}" srcOrd="0" destOrd="0" parTransId="{9BE28AB3-40E5-4C0A-BE0A-06E101D4558B}" sibTransId="{293267C8-59DC-4CC9-85E3-8242D96684C9}"/>
    <dgm:cxn modelId="{13BD0C1D-D101-4EF9-9607-D0780BDD8C4F}" type="presOf" srcId="{AA84F93F-F270-45F4-88E6-39DF65A408F2}" destId="{80F51128-CA0C-4200-B527-7994D9371F99}" srcOrd="0" destOrd="2" presId="urn:microsoft.com/office/officeart/2005/8/layout/chevron1"/>
    <dgm:cxn modelId="{40BDD11F-687C-4AF6-A987-7D54F897371E}" type="presOf" srcId="{741B08B0-6198-4D93-855B-28A0D168CF86}" destId="{7382FD55-1053-4624-8F7B-A874AEDAC2FC}" srcOrd="0" destOrd="0" presId="urn:microsoft.com/office/officeart/2005/8/layout/chevron1"/>
    <dgm:cxn modelId="{41D4D833-81AC-435B-830D-2EA88B4E898C}" srcId="{0D82AA38-24CE-4364-811B-EC786A275FAC}" destId="{6CF8A632-FB32-483A-9AD8-DB154CEE5346}" srcOrd="1" destOrd="0" parTransId="{6159DB52-86C5-4109-BA11-D7AFB2A69C2A}" sibTransId="{999F137E-2668-4D47-A45D-327CEA59A61C}"/>
    <dgm:cxn modelId="{22FAC239-5067-4F1F-B1AB-6EEF688A3A75}" type="presOf" srcId="{E2E8CAB4-B0A4-4304-A095-9EB110990546}" destId="{00C3F46D-D005-4770-869F-4E88AE7AFCC5}" srcOrd="0" destOrd="1" presId="urn:microsoft.com/office/officeart/2005/8/layout/chevron1"/>
    <dgm:cxn modelId="{C88B6F40-40ED-439F-A14D-D1A65D8B607A}" type="presOf" srcId="{A098E747-0AEE-4C07-B490-F5AD29DEA09A}" destId="{7382FD55-1053-4624-8F7B-A874AEDAC2FC}" srcOrd="0" destOrd="1" presId="urn:microsoft.com/office/officeart/2005/8/layout/chevron1"/>
    <dgm:cxn modelId="{A7991667-0710-49DC-A727-C5BD1D198D06}" srcId="{F55AA7EA-4934-41A6-A22A-B60701C27A9E}" destId="{20AD7FFA-BE6A-46C0-B941-673B7A98486C}" srcOrd="1" destOrd="0" parTransId="{E05535E9-5233-4D5F-996D-AB0E84DCB43C}" sibTransId="{456B9053-A070-4A56-8F41-AC511707E524}"/>
    <dgm:cxn modelId="{0E86B858-08B1-444C-BD7E-D4F5C21EBF1C}" type="presOf" srcId="{0D82AA38-24CE-4364-811B-EC786A275FAC}" destId="{A4FBC448-DE02-4E24-AE6B-374C0064F04E}" srcOrd="0" destOrd="0" presId="urn:microsoft.com/office/officeart/2005/8/layout/chevron1"/>
    <dgm:cxn modelId="{38D2BF81-927B-4460-979A-25670D49323F}" type="presOf" srcId="{6CF8A632-FB32-483A-9AD8-DB154CEE5346}" destId="{8A84C4AA-3A24-4390-BB47-D10688BC6848}" srcOrd="0" destOrd="0" presId="urn:microsoft.com/office/officeart/2005/8/layout/chevron1"/>
    <dgm:cxn modelId="{A1A6F88B-D412-41F8-B218-CB732E9D2474}" srcId="{82995E82-8B7A-4F58-85E3-01B1280A3A12}" destId="{E2E8CAB4-B0A4-4304-A095-9EB110990546}" srcOrd="1" destOrd="0" parTransId="{BDF8FE2E-18BB-4514-BE18-2E057DE9161D}" sibTransId="{C84E0FC9-971F-4DD7-BB45-4EC7D3A53693}"/>
    <dgm:cxn modelId="{D3477099-7F0A-4554-B433-3F037F9E5099}" type="presOf" srcId="{1E9E7EE0-D066-47F2-8474-70255C93A868}" destId="{80F51128-CA0C-4200-B527-7994D9371F99}" srcOrd="0" destOrd="0" presId="urn:microsoft.com/office/officeart/2005/8/layout/chevron1"/>
    <dgm:cxn modelId="{20BCD19C-D794-4579-891E-5AFD292B8825}" type="presOf" srcId="{1776F356-2D59-4221-8450-828883FCF383}" destId="{00C3F46D-D005-4770-869F-4E88AE7AFCC5}" srcOrd="0" destOrd="0" presId="urn:microsoft.com/office/officeart/2005/8/layout/chevron1"/>
    <dgm:cxn modelId="{F6A0B89E-D283-4BB6-ADD8-6299B3430379}" type="presOf" srcId="{F55AA7EA-4934-41A6-A22A-B60701C27A9E}" destId="{C146623C-1DCB-4967-BC4E-ED89DC04D360}" srcOrd="0" destOrd="0" presId="urn:microsoft.com/office/officeart/2005/8/layout/chevron1"/>
    <dgm:cxn modelId="{2B3D63A1-DD29-4E60-93E0-A9FECE0364B3}" srcId="{0D82AA38-24CE-4364-811B-EC786A275FAC}" destId="{82995E82-8B7A-4F58-85E3-01B1280A3A12}" srcOrd="2" destOrd="0" parTransId="{64FB7B78-7663-4704-8697-42D59073021A}" sibTransId="{7CF05CF0-041F-4B5D-8F51-01DA0FF601F7}"/>
    <dgm:cxn modelId="{8FF0AAA2-8E5A-4938-A520-28401F18566B}" srcId="{0D82AA38-24CE-4364-811B-EC786A275FAC}" destId="{F55AA7EA-4934-41A6-A22A-B60701C27A9E}" srcOrd="0" destOrd="0" parTransId="{C1F721F6-DC04-4155-A997-6D86317968C2}" sibTransId="{0F8C749B-7656-410E-985E-4DD3BFEE917A}"/>
    <dgm:cxn modelId="{DFFC6BD1-2EF0-4469-8D94-AC22D03CE088}" type="presOf" srcId="{20AD7FFA-BE6A-46C0-B941-673B7A98486C}" destId="{80F51128-CA0C-4200-B527-7994D9371F99}" srcOrd="0" destOrd="1" presId="urn:microsoft.com/office/officeart/2005/8/layout/chevron1"/>
    <dgm:cxn modelId="{F66E9DF0-162A-45DF-ABE5-867FEAEF977C}" srcId="{F55AA7EA-4934-41A6-A22A-B60701C27A9E}" destId="{AA84F93F-F270-45F4-88E6-39DF65A408F2}" srcOrd="2" destOrd="0" parTransId="{0F39CF4B-DC64-43DE-9247-83725BF5FD5B}" sibTransId="{FA74D835-2616-4577-916E-006332324301}"/>
    <dgm:cxn modelId="{49C897F8-B235-47D8-91AB-900C3E0F210E}" srcId="{F55AA7EA-4934-41A6-A22A-B60701C27A9E}" destId="{1E9E7EE0-D066-47F2-8474-70255C93A868}" srcOrd="0" destOrd="0" parTransId="{DDEE66AE-A53E-4AFE-8A81-C7B0731D7E4A}" sibTransId="{5CBDA9B6-26CD-4616-A12C-BBC6FD86253A}"/>
    <dgm:cxn modelId="{9D5A87C4-6010-4908-BB2F-F67C523EA847}" type="presParOf" srcId="{A4FBC448-DE02-4E24-AE6B-374C0064F04E}" destId="{7FE08AAC-74B1-41D4-A51F-72190F7F4196}" srcOrd="0" destOrd="0" presId="urn:microsoft.com/office/officeart/2005/8/layout/chevron1"/>
    <dgm:cxn modelId="{C9C7D23B-1D06-468D-804B-80543344821A}" type="presParOf" srcId="{7FE08AAC-74B1-41D4-A51F-72190F7F4196}" destId="{C146623C-1DCB-4967-BC4E-ED89DC04D360}" srcOrd="0" destOrd="0" presId="urn:microsoft.com/office/officeart/2005/8/layout/chevron1"/>
    <dgm:cxn modelId="{58DE9A34-9396-4A33-BFD2-A01F99A76DCA}" type="presParOf" srcId="{7FE08AAC-74B1-41D4-A51F-72190F7F4196}" destId="{80F51128-CA0C-4200-B527-7994D9371F99}" srcOrd="1" destOrd="0" presId="urn:microsoft.com/office/officeart/2005/8/layout/chevron1"/>
    <dgm:cxn modelId="{E1EC591C-7A9B-4E0B-B647-DFD716A2CA2F}" type="presParOf" srcId="{A4FBC448-DE02-4E24-AE6B-374C0064F04E}" destId="{4440C990-B0D2-40DF-8A6E-5C17B084F061}" srcOrd="1" destOrd="0" presId="urn:microsoft.com/office/officeart/2005/8/layout/chevron1"/>
    <dgm:cxn modelId="{54C1D742-BB61-4AC9-9A4E-52BEEC6D5939}" type="presParOf" srcId="{A4FBC448-DE02-4E24-AE6B-374C0064F04E}" destId="{1681D838-1215-4324-A747-FCD3294C849C}" srcOrd="2" destOrd="0" presId="urn:microsoft.com/office/officeart/2005/8/layout/chevron1"/>
    <dgm:cxn modelId="{413252F1-ABDA-4286-BE8C-B6CB69108C13}" type="presParOf" srcId="{1681D838-1215-4324-A747-FCD3294C849C}" destId="{8A84C4AA-3A24-4390-BB47-D10688BC6848}" srcOrd="0" destOrd="0" presId="urn:microsoft.com/office/officeart/2005/8/layout/chevron1"/>
    <dgm:cxn modelId="{09FBEDBA-43BA-427E-8E1C-3DA4502463DB}" type="presParOf" srcId="{1681D838-1215-4324-A747-FCD3294C849C}" destId="{7382FD55-1053-4624-8F7B-A874AEDAC2FC}" srcOrd="1" destOrd="0" presId="urn:microsoft.com/office/officeart/2005/8/layout/chevron1"/>
    <dgm:cxn modelId="{C8B9F1B2-0E1A-41F5-8A11-A068C22DCFBD}" type="presParOf" srcId="{A4FBC448-DE02-4E24-AE6B-374C0064F04E}" destId="{308DEAD0-22B0-4D6B-9A0A-F70C29C093B4}" srcOrd="3" destOrd="0" presId="urn:microsoft.com/office/officeart/2005/8/layout/chevron1"/>
    <dgm:cxn modelId="{A00D8274-708B-4DB5-96DA-2A1FA6641D68}" type="presParOf" srcId="{A4FBC448-DE02-4E24-AE6B-374C0064F04E}" destId="{DA508E94-6062-4A1F-AE91-4F755C2141F8}" srcOrd="4" destOrd="0" presId="urn:microsoft.com/office/officeart/2005/8/layout/chevron1"/>
    <dgm:cxn modelId="{C3FF4F09-B1B5-4DFB-AF8A-25AEFBB4F15E}" type="presParOf" srcId="{DA508E94-6062-4A1F-AE91-4F755C2141F8}" destId="{1A3BCFB3-5E95-4340-B0BF-A497CD568857}" srcOrd="0" destOrd="0" presId="urn:microsoft.com/office/officeart/2005/8/layout/chevron1"/>
    <dgm:cxn modelId="{646E6D4D-BF84-49FC-88FB-0C5AB93ACFB2}" type="presParOf" srcId="{DA508E94-6062-4A1F-AE91-4F755C2141F8}" destId="{00C3F46D-D005-4770-869F-4E88AE7AFCC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6623C-1DCB-4967-BC4E-ED89DC04D360}">
      <dsp:nvSpPr>
        <dsp:cNvPr id="0" name=""/>
        <dsp:cNvSpPr/>
      </dsp:nvSpPr>
      <dsp:spPr>
        <a:xfrm>
          <a:off x="399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匯出資料</a:t>
          </a:r>
        </a:p>
      </dsp:txBody>
      <dsp:txXfrm>
        <a:off x="400993" y="235693"/>
        <a:ext cx="1190982" cy="793987"/>
      </dsp:txXfrm>
    </dsp:sp>
    <dsp:sp modelId="{80F51128-CA0C-4200-B527-7994D9371F99}">
      <dsp:nvSpPr>
        <dsp:cNvPr id="0" name=""/>
        <dsp:cNvSpPr/>
      </dsp:nvSpPr>
      <dsp:spPr>
        <a:xfrm>
          <a:off x="399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CSV</a:t>
          </a: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XML</a:t>
          </a: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TXT</a:t>
          </a:r>
          <a:endParaRPr lang="zh-TW" altLang="en-US" sz="2100" kern="1200" dirty="0"/>
        </a:p>
      </dsp:txBody>
      <dsp:txXfrm>
        <a:off x="3999" y="1128930"/>
        <a:ext cx="1587975" cy="921375"/>
      </dsp:txXfrm>
    </dsp:sp>
    <dsp:sp modelId="{8A84C4AA-3A24-4390-BB47-D10688BC6848}">
      <dsp:nvSpPr>
        <dsp:cNvPr id="0" name=""/>
        <dsp:cNvSpPr/>
      </dsp:nvSpPr>
      <dsp:spPr>
        <a:xfrm>
          <a:off x="177296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2465"/>
                <a:satOff val="-38"/>
                <a:lumOff val="11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465"/>
                <a:satOff val="-38"/>
                <a:lumOff val="11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465"/>
                <a:satOff val="-38"/>
                <a:lumOff val="11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開檔讀取</a:t>
          </a:r>
        </a:p>
      </dsp:txBody>
      <dsp:txXfrm>
        <a:off x="2169963" y="235693"/>
        <a:ext cx="1190982" cy="793987"/>
      </dsp:txXfrm>
    </dsp:sp>
    <dsp:sp modelId="{7382FD55-1053-4624-8F7B-A874AEDAC2FC}">
      <dsp:nvSpPr>
        <dsp:cNvPr id="0" name=""/>
        <dsp:cNvSpPr/>
      </dsp:nvSpPr>
      <dsp:spPr>
        <a:xfrm>
          <a:off x="177296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計算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篩選</a:t>
          </a:r>
        </a:p>
      </dsp:txBody>
      <dsp:txXfrm>
        <a:off x="1772969" y="1128930"/>
        <a:ext cx="1587975" cy="921375"/>
      </dsp:txXfrm>
    </dsp:sp>
    <dsp:sp modelId="{1A3BCFB3-5E95-4340-B0BF-A497CD568857}">
      <dsp:nvSpPr>
        <dsp:cNvPr id="0" name=""/>
        <dsp:cNvSpPr/>
      </dsp:nvSpPr>
      <dsp:spPr>
        <a:xfrm>
          <a:off x="354193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4929"/>
                <a:satOff val="-76"/>
                <a:lumOff val="230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929"/>
                <a:satOff val="-76"/>
                <a:lumOff val="230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929"/>
                <a:satOff val="-76"/>
                <a:lumOff val="230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輸出</a:t>
          </a:r>
        </a:p>
      </dsp:txBody>
      <dsp:txXfrm>
        <a:off x="3938933" y="235693"/>
        <a:ext cx="1190982" cy="793987"/>
      </dsp:txXfrm>
    </dsp:sp>
    <dsp:sp modelId="{00C3F46D-D005-4770-869F-4E88AE7AFCC5}">
      <dsp:nvSpPr>
        <dsp:cNvPr id="0" name=""/>
        <dsp:cNvSpPr/>
      </dsp:nvSpPr>
      <dsp:spPr>
        <a:xfrm>
          <a:off x="354193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格式化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儲存</a:t>
          </a:r>
        </a:p>
      </dsp:txBody>
      <dsp:txXfrm>
        <a:off x="3541939" y="1128930"/>
        <a:ext cx="1587975" cy="921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runoob.com/python/att-string-format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6527270" cy="1449388"/>
          </a:xfrm>
        </p:spPr>
        <p:txBody>
          <a:bodyPr/>
          <a:lstStyle/>
          <a:p>
            <a:r>
              <a:rPr lang="en-US" altLang="zh-TW" dirty="0"/>
              <a:t>Week 3-</a:t>
            </a:r>
            <a:r>
              <a:rPr lang="zh-TW" altLang="en-US" dirty="0"/>
              <a:t>檔案處理與格式化輸出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C6D0B0-DA6E-4DD5-974A-AFD5BAF1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資料結構的選擇沒有絕對的好壞，完全取決於要執行的操作。適合</a:t>
            </a:r>
            <a:r>
              <a:rPr lang="en-US" altLang="zh-TW" dirty="0"/>
              <a:t>A</a:t>
            </a:r>
            <a:r>
              <a:rPr lang="zh-TW" altLang="en-US" dirty="0"/>
              <a:t>資料結構的操作對於</a:t>
            </a:r>
            <a:r>
              <a:rPr lang="en-US" altLang="zh-TW" dirty="0"/>
              <a:t>B</a:t>
            </a:r>
            <a:r>
              <a:rPr lang="zh-TW" altLang="en-US" dirty="0"/>
              <a:t>資料結構可能相當困難，反之亦然。必要的時候我們可以做資料結構轉換，以適應不同的操作程序。</a:t>
            </a:r>
          </a:p>
          <a:p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下面是</a:t>
            </a:r>
            <a:r>
              <a:rPr lang="en-US" altLang="zh-TW" dirty="0"/>
              <a:t>Python</a:t>
            </a:r>
            <a:r>
              <a:rPr lang="zh-TW" altLang="en-US" dirty="0"/>
              <a:t>常用於儲存大量資料的資料結構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List</a:t>
            </a:r>
          </a:p>
          <a:p>
            <a:r>
              <a:rPr lang="en-US" altLang="zh-TW" dirty="0"/>
              <a:t>List of tuple</a:t>
            </a:r>
          </a:p>
          <a:p>
            <a:r>
              <a:rPr lang="en-US" altLang="zh-TW" dirty="0"/>
              <a:t>Tuple of list</a:t>
            </a:r>
          </a:p>
          <a:p>
            <a:r>
              <a:rPr lang="en-US" altLang="zh-TW" dirty="0"/>
              <a:t>Dictionary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06C6CA-CAC4-475D-A192-7D3CCF08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資料結構的選擇</a:t>
            </a:r>
          </a:p>
        </p:txBody>
      </p:sp>
    </p:spTree>
    <p:extLst>
      <p:ext uri="{BB962C8B-B14F-4D97-AF65-F5344CB8AC3E}">
        <p14:creationId xmlns:p14="http://schemas.microsoft.com/office/powerpoint/2010/main" val="30315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E1411A4-FA18-4CF5-8726-F8EBBD7B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1277600" cy="476247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zip</a:t>
            </a:r>
            <a:r>
              <a:rPr lang="zh-TW" altLang="en-US" dirty="0"/>
              <a:t>可以將多個數值</a:t>
            </a:r>
            <a:r>
              <a:rPr lang="en-US" altLang="zh-TW" dirty="0"/>
              <a:t>list</a:t>
            </a:r>
            <a:r>
              <a:rPr lang="zh-TW" altLang="en-US" dirty="0"/>
              <a:t>打包成一個</a:t>
            </a:r>
            <a:r>
              <a:rPr lang="en-US" altLang="zh-TW" dirty="0"/>
              <a:t>list of tuple</a:t>
            </a:r>
            <a:r>
              <a:rPr lang="zh-TW" altLang="en-US" dirty="0"/>
              <a:t>，舉例來說，我們將</a:t>
            </a:r>
            <a:r>
              <a:rPr lang="en-US" altLang="zh-TW" dirty="0" err="1"/>
              <a:t>freq</a:t>
            </a:r>
            <a:r>
              <a:rPr lang="en-US" altLang="zh-TW" dirty="0"/>
              <a:t>, gain</a:t>
            </a:r>
            <a:r>
              <a:rPr lang="zh-TW" altLang="en-US" dirty="0"/>
              <a:t>和溫度放到</a:t>
            </a:r>
            <a:r>
              <a:rPr lang="en-US" altLang="zh-TW" dirty="0"/>
              <a:t>list of tuple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將數值透過</a:t>
            </a:r>
            <a:r>
              <a:rPr lang="en-US" altLang="zh-TW" dirty="0"/>
              <a:t>zip</a:t>
            </a:r>
            <a:r>
              <a:rPr lang="zh-TW" altLang="en-US" dirty="0"/>
              <a:t>關連起來之後，可以容易在</a:t>
            </a:r>
            <a:r>
              <a:rPr lang="en-US" altLang="zh-TW" dirty="0"/>
              <a:t>for loop</a:t>
            </a:r>
            <a:r>
              <a:rPr lang="zh-TW" altLang="en-US" dirty="0"/>
              <a:t>當中做篩選處理，比方說，找出滿足</a:t>
            </a:r>
            <a:r>
              <a:rPr lang="en-US" altLang="zh-TW" dirty="0"/>
              <a:t>gain</a:t>
            </a:r>
            <a:r>
              <a:rPr lang="zh-TW" altLang="en-US" dirty="0"/>
              <a:t>大於</a:t>
            </a:r>
            <a:r>
              <a:rPr lang="en-US" altLang="zh-TW" dirty="0"/>
              <a:t>5</a:t>
            </a:r>
            <a:r>
              <a:rPr lang="zh-TW" altLang="en-US" dirty="0"/>
              <a:t>，溫度小於</a:t>
            </a:r>
            <a:r>
              <a:rPr lang="en-US" altLang="zh-TW" dirty="0"/>
              <a:t>27</a:t>
            </a:r>
            <a:r>
              <a:rPr lang="zh-TW" altLang="en-US" dirty="0"/>
              <a:t>所有的頻率點及溫度，可以寫成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6468701-1EFF-4708-A4DB-2F3CA4B6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 = zip(x , y)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04793A-1876-44C9-AB89-096E1C2B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49" y="2188597"/>
            <a:ext cx="4283501" cy="1121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2B2C48-806B-4BAF-AD82-00A2BAD0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49" y="4380179"/>
            <a:ext cx="6113957" cy="13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BA32D2-A354-4ABF-8901-B8CEB8AB9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可以透過</a:t>
            </a:r>
            <a:r>
              <a:rPr lang="en-US" altLang="zh-TW" dirty="0"/>
              <a:t>zip(</a:t>
            </a:r>
            <a:r>
              <a:rPr lang="zh-TW" altLang="en-US" dirty="0"/>
              <a:t>*</a:t>
            </a:r>
            <a:r>
              <a:rPr lang="en-US" altLang="zh-TW" dirty="0"/>
              <a:t>)</a:t>
            </a:r>
            <a:r>
              <a:rPr lang="zh-TW" altLang="en-US" dirty="0"/>
              <a:t>的方法將</a:t>
            </a:r>
            <a:r>
              <a:rPr lang="en-US" altLang="zh-TW" dirty="0"/>
              <a:t>list of tuple</a:t>
            </a:r>
            <a:r>
              <a:rPr lang="zh-TW" altLang="en-US" dirty="0"/>
              <a:t>拆成多個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62A07-9BD4-4DA5-B790-26153CC4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 x, y = zip(*w)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E80870-B46C-439A-A39B-95E563C2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67" y="2191142"/>
            <a:ext cx="7169265" cy="12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23B9C6-4296-4701-9395-884F01AEB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791200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在輸出資料檔時，為了容易閱讀，要串接固定字串及變數，或是要將輸出字串對齊或置中。這時候就可以利用字串的</a:t>
            </a:r>
            <a:r>
              <a:rPr lang="en-US" altLang="zh-TW" dirty="0"/>
              <a:t>format</a:t>
            </a:r>
            <a:r>
              <a:rPr lang="zh-TW" altLang="en-US" dirty="0"/>
              <a:t>方法來快速完成複雜字串的編輯。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參考網址：</a:t>
            </a:r>
            <a:endParaRPr lang="en-US" altLang="zh-TW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https://www.runoob.com/python/att-string-format.html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格式化輸出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034C2B-3432-4626-84CF-94B6DBF5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15" y="760918"/>
            <a:ext cx="5182049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8DAB8E-F242-4BC2-88B2-5B867F09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IronPython</a:t>
            </a:r>
            <a:r>
              <a:rPr lang="zh-TW" altLang="en-US" dirty="0"/>
              <a:t>啟動存檔瀏覽對話框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14DF281-8C2B-4AEA-B283-4DB8A67B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84" y="1558740"/>
            <a:ext cx="9890632" cy="37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03F942E-AD70-47E3-998C-913937DA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將每一行讀到</a:t>
            </a:r>
            <a:r>
              <a:rPr lang="en-US" altLang="zh-TW" dirty="0"/>
              <a:t>list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with open(</a:t>
            </a:r>
            <a:r>
              <a:rPr lang="en-US" altLang="zh-TW" dirty="0" err="1"/>
              <a:t>file_name</a:t>
            </a:r>
            <a:r>
              <a:rPr lang="en-US" altLang="zh-TW" dirty="0"/>
              <a:t>) as f:</a:t>
            </a:r>
          </a:p>
          <a:p>
            <a:pPr marL="0" indent="0">
              <a:buNone/>
            </a:pPr>
            <a:r>
              <a:rPr lang="en-US" altLang="zh-TW" dirty="0"/>
              <a:t>    text = </a:t>
            </a:r>
            <a:r>
              <a:rPr lang="en-US" altLang="zh-TW" dirty="0" err="1"/>
              <a:t>f.readlines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list</a:t>
            </a:r>
            <a:r>
              <a:rPr lang="zh-TW" altLang="en-US" dirty="0"/>
              <a:t>當中的字串寫到檔案當中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with open(</a:t>
            </a:r>
            <a:r>
              <a:rPr lang="en-US" altLang="zh-TW" dirty="0" err="1"/>
              <a:t>file_name</a:t>
            </a:r>
            <a:r>
              <a:rPr lang="en-US" altLang="zh-TW" dirty="0"/>
              <a:t>, ‘w’) as f:</a:t>
            </a:r>
          </a:p>
          <a:p>
            <a:pPr marL="0" indent="0">
              <a:buNone/>
            </a:pPr>
            <a:r>
              <a:rPr lang="en-US" altLang="zh-TW" dirty="0"/>
              <a:t>    for </a:t>
            </a:r>
            <a:r>
              <a:rPr lang="en-US" altLang="zh-TW" dirty="0" err="1"/>
              <a:t>i</a:t>
            </a:r>
            <a:r>
              <a:rPr lang="en-US" altLang="zh-TW" dirty="0"/>
              <a:t> in </a:t>
            </a:r>
            <a:r>
              <a:rPr lang="en-US" altLang="zh-TW" dirty="0" err="1"/>
              <a:t>string_list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f.writelines</a:t>
            </a:r>
            <a:r>
              <a:rPr lang="en-US" altLang="zh-TW" dirty="0"/>
              <a:t>(</a:t>
            </a:r>
            <a:r>
              <a:rPr lang="en-US" altLang="zh-TW" dirty="0" err="1"/>
              <a:t>i</a:t>
            </a:r>
            <a:r>
              <a:rPr lang="en-US" altLang="zh-TW" dirty="0"/>
              <a:t> + ’\n’)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B13D17A-C4B6-45D0-88E7-4122098D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</a:t>
            </a:r>
            <a:r>
              <a:rPr lang="en-US" altLang="zh-TW" dirty="0"/>
              <a:t>/</a:t>
            </a:r>
            <a:r>
              <a:rPr lang="zh-TW" altLang="en-US" dirty="0"/>
              <a:t>寫文字檔</a:t>
            </a:r>
          </a:p>
        </p:txBody>
      </p:sp>
      <p:pic>
        <p:nvPicPr>
          <p:cNvPr id="5" name="圖片 4" descr="資料抽象背景">
            <a:extLst>
              <a:ext uri="{FF2B5EF4-FFF2-40B4-BE49-F238E27FC236}">
                <a16:creationId xmlns:a16="http://schemas.microsoft.com/office/drawing/2014/main" id="{2340E012-EFB1-4C2B-990E-6367E1CA1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622"/>
            <a:ext cx="5428891" cy="30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概念解說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2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3882B9C-0321-47C2-A3C8-516DA675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AEDT</a:t>
            </a:r>
            <a:r>
              <a:rPr lang="zh-TW" altLang="en-US" dirty="0"/>
              <a:t>存在許多的的設定檔，比方說是材料設定檔，激發設定檔，堆疊設定檔等等。以文字檔格式紀錄。對前處理來說，讀取設定檔便可以取得必要的訊息，也可以透過修改檔案來更新設計參數。對後處理來說，模擬結果都可以匯出到檔案當中。因此熟悉檔案的讀寫，對模擬自動化是必要的技能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檔案採用的資料種類及方法，根據資料的格式及之後要進行的運算，我們必須選擇適當的資料結構來儲存，才能有效的完成後續的工作。解析檔案並儲存至資料結構的程式稱之為</a:t>
            </a:r>
            <a:r>
              <a:rPr lang="en-US" altLang="zh-TW" dirty="0"/>
              <a:t>parser</a:t>
            </a:r>
            <a:r>
              <a:rPr lang="zh-TW" altLang="en-US" dirty="0"/>
              <a:t>。最常見的</a:t>
            </a:r>
            <a:r>
              <a:rPr lang="en-US" altLang="zh-TW" dirty="0"/>
              <a:t>csv</a:t>
            </a:r>
            <a:r>
              <a:rPr lang="zh-TW" altLang="en-US" dirty="0"/>
              <a:t>檔為例，</a:t>
            </a:r>
            <a:r>
              <a:rPr lang="en-US" altLang="zh-TW" dirty="0"/>
              <a:t>csv parser</a:t>
            </a:r>
            <a:r>
              <a:rPr lang="zh-TW" altLang="en-US" dirty="0"/>
              <a:t>便是將</a:t>
            </a:r>
            <a:r>
              <a:rPr lang="en-US" altLang="zh-TW" dirty="0"/>
              <a:t>csv</a:t>
            </a:r>
            <a:r>
              <a:rPr lang="zh-TW" altLang="en-US" dirty="0"/>
              <a:t>檔案讀到</a:t>
            </a:r>
            <a:r>
              <a:rPr lang="en-US" altLang="zh-TW" dirty="0"/>
              <a:t>list of list</a:t>
            </a:r>
            <a:r>
              <a:rPr lang="zh-TW" altLang="en-US" dirty="0"/>
              <a:t>的資料結構，使用者可以輕鬆的使用切片來取得某一列，某一行的資料。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FA83DE-77B4-4FD3-A6E8-90A05C83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熟悉檔案的讀寫為何重要？</a:t>
            </a:r>
          </a:p>
        </p:txBody>
      </p:sp>
    </p:spTree>
    <p:extLst>
      <p:ext uri="{BB962C8B-B14F-4D97-AF65-F5344CB8AC3E}">
        <p14:creationId xmlns:p14="http://schemas.microsoft.com/office/powerpoint/2010/main" val="70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360A62E-57ED-4C96-A3D3-7908E0A7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308785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當完成模擬之後，多數的資料是以二進制的格式儲存在專案檔中，無法直接取用。我們可以先行產生表格報告之後為，再以</a:t>
            </a:r>
            <a:r>
              <a:rPr lang="en-US" altLang="zh-TW" dirty="0"/>
              <a:t>csv</a:t>
            </a:r>
            <a:r>
              <a:rPr lang="zh-TW" altLang="en-US" dirty="0"/>
              <a:t>檔案格式匯出。在另行以</a:t>
            </a:r>
            <a:r>
              <a:rPr lang="en-US" altLang="zh-TW" dirty="0"/>
              <a:t>python</a:t>
            </a:r>
            <a:r>
              <a:rPr lang="zh-TW" altLang="en-US" dirty="0"/>
              <a:t>做處理。有些常用的模擬結果可以支援特定檔案格式的直接輸出，像是</a:t>
            </a:r>
            <a:r>
              <a:rPr lang="en-US" altLang="zh-TW" dirty="0" err="1"/>
              <a:t>snp</a:t>
            </a:r>
            <a:r>
              <a:rPr lang="zh-TW" altLang="en-US" dirty="0"/>
              <a:t>，</a:t>
            </a:r>
            <a:r>
              <a:rPr lang="en-US" altLang="zh-TW" dirty="0" err="1"/>
              <a:t>ffd</a:t>
            </a:r>
            <a:r>
              <a:rPr lang="zh-TW" altLang="en-US" dirty="0"/>
              <a:t>，</a:t>
            </a:r>
            <a:r>
              <a:rPr lang="en-US" altLang="zh-TW" dirty="0" err="1"/>
              <a:t>nfd</a:t>
            </a:r>
            <a:r>
              <a:rPr lang="zh-TW" altLang="en-US" dirty="0"/>
              <a:t>，</a:t>
            </a:r>
            <a:r>
              <a:rPr lang="en-US" altLang="zh-TW" dirty="0"/>
              <a:t>spice</a:t>
            </a:r>
            <a:r>
              <a:rPr lang="zh-TW" altLang="en-US" dirty="0"/>
              <a:t>等。這些匯出動作都有</a:t>
            </a:r>
            <a:r>
              <a:rPr lang="en-US" altLang="zh-TW" dirty="0"/>
              <a:t>AEDT</a:t>
            </a:r>
            <a:r>
              <a:rPr lang="zh-TW" altLang="en-US" dirty="0"/>
              <a:t>函式可以支援。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A325-963B-489F-91E9-A3F5AE2D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如何從</a:t>
            </a:r>
            <a:r>
              <a:rPr lang="en-US" altLang="zh-TW" dirty="0"/>
              <a:t>AEDT</a:t>
            </a:r>
            <a:r>
              <a:rPr lang="zh-TW" altLang="en-US" dirty="0"/>
              <a:t>當中匯出模擬資料</a:t>
            </a:r>
          </a:p>
        </p:txBody>
      </p:sp>
      <p:pic>
        <p:nvPicPr>
          <p:cNvPr id="5" name="圖片 4" descr="電腦螢幕上的程式設計資料">
            <a:extLst>
              <a:ext uri="{FF2B5EF4-FFF2-40B4-BE49-F238E27FC236}">
                <a16:creationId xmlns:a16="http://schemas.microsoft.com/office/drawing/2014/main" id="{1E64636B-B5D0-4D78-B07A-E367448C7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68" y="1846053"/>
            <a:ext cx="4749999" cy="31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80D27AA-D6DD-4913-B75C-C4DC715B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CSV</a:t>
            </a:r>
            <a:r>
              <a:rPr lang="zh-TW" altLang="en-US" dirty="0"/>
              <a:t>是最為普遍的資料儲存格式，每一列當中不同屬性的資料以分隔號區分開來。這種格式不但可讀性高，程式碼也容易處理。除了資料本身，最前面的行數也會用來記錄相關訊息，比方說是日期或是單位等等。為了與資料區分，檔頭的這些訊息前面多以特殊字元表示，以利區隔。各位所熟悉的</a:t>
            </a:r>
            <a:r>
              <a:rPr lang="en-US" altLang="zh-TW" dirty="0"/>
              <a:t>S</a:t>
            </a:r>
            <a:r>
              <a:rPr lang="zh-TW" altLang="en-US" dirty="0"/>
              <a:t>參數就是屬於這種格式。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要讀取</a:t>
            </a:r>
            <a:r>
              <a:rPr lang="en-US" altLang="zh-TW" dirty="0"/>
              <a:t>csv</a:t>
            </a:r>
            <a:r>
              <a:rPr lang="zh-TW" altLang="en-US" dirty="0"/>
              <a:t>格式，首先要先分離檔頭及資料，檔頭的資訊可以透過字串處理或是正規表示法來擷取資訊，並存到變數當中。資料的部分就簡單的多，讀取每一列，並根據分隔號分割資料並存到</a:t>
            </a:r>
            <a:r>
              <a:rPr lang="en-US" altLang="zh-TW" dirty="0"/>
              <a:t>list</a:t>
            </a:r>
            <a:r>
              <a:rPr lang="zh-TW" altLang="en-US" dirty="0"/>
              <a:t>當中。</a:t>
            </a:r>
            <a:endParaRPr lang="en-US" altLang="zh-TW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F757CAB-CFF8-4102-BD5C-AF5056C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CSV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655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/>
              <a:t>(3/4)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A81353-6A58-4753-B380-7BDD356CB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csv</a:t>
            </a:r>
            <a:r>
              <a:rPr lang="zh-TW" altLang="en-US" dirty="0"/>
              <a:t>所儲存的資料格式通常較為單純。複雜度較高的資料一般透過</a:t>
            </a:r>
            <a:r>
              <a:rPr lang="en-US" altLang="zh-TW" dirty="0"/>
              <a:t>xml</a:t>
            </a:r>
            <a:r>
              <a:rPr lang="zh-TW" altLang="en-US" dirty="0"/>
              <a:t>檔或</a:t>
            </a:r>
            <a:r>
              <a:rPr lang="en-US" altLang="zh-TW" dirty="0"/>
              <a:t>json</a:t>
            </a:r>
            <a:r>
              <a:rPr lang="zh-TW" altLang="en-US" dirty="0"/>
              <a:t>檔紀錄。</a:t>
            </a:r>
            <a:r>
              <a:rPr lang="en-US" altLang="zh-TW" dirty="0"/>
              <a:t>AEDT</a:t>
            </a:r>
            <a:r>
              <a:rPr lang="zh-TW" altLang="en-US" dirty="0"/>
              <a:t>的堆疊設定便是</a:t>
            </a:r>
            <a:r>
              <a:rPr lang="en-US" altLang="zh-TW" dirty="0"/>
              <a:t>xml</a:t>
            </a:r>
            <a:r>
              <a:rPr lang="zh-TW" altLang="en-US" dirty="0"/>
              <a:t>格式。</a:t>
            </a:r>
            <a:r>
              <a:rPr lang="en-US" altLang="zh-TW" dirty="0"/>
              <a:t>json</a:t>
            </a:r>
            <a:r>
              <a:rPr lang="zh-TW" altLang="en-US" dirty="0"/>
              <a:t>檔對於</a:t>
            </a:r>
            <a:r>
              <a:rPr lang="en-US" altLang="zh-TW" dirty="0"/>
              <a:t>python</a:t>
            </a:r>
            <a:r>
              <a:rPr lang="zh-TW" altLang="en-US" dirty="0"/>
              <a:t>而言，較易處理。也是這幾年較受歡迎的格式。</a:t>
            </a:r>
            <a:r>
              <a:rPr lang="en-US" altLang="zh-TW" dirty="0"/>
              <a:t>xml</a:t>
            </a:r>
            <a:r>
              <a:rPr lang="zh-TW" altLang="en-US" dirty="0"/>
              <a:t>格式基於歷史因素仍大量存在於</a:t>
            </a:r>
            <a:r>
              <a:rPr lang="en-US" altLang="zh-TW" dirty="0"/>
              <a:t>AEDT</a:t>
            </a:r>
            <a:r>
              <a:rPr lang="zh-TW" altLang="en-US" dirty="0"/>
              <a:t>當中。要完整剖析</a:t>
            </a:r>
            <a:r>
              <a:rPr lang="en-US" altLang="zh-TW" dirty="0"/>
              <a:t>xml</a:t>
            </a:r>
            <a:r>
              <a:rPr lang="zh-TW" altLang="en-US" dirty="0"/>
              <a:t>檔可以使用內建的</a:t>
            </a:r>
            <a:r>
              <a:rPr lang="en-US" altLang="zh-TW" dirty="0"/>
              <a:t>parser</a:t>
            </a:r>
            <a:r>
              <a:rPr lang="zh-TW" altLang="en-US" dirty="0"/>
              <a:t>。如果只需要擷取部分資料可以使用正規表示法。正規表示法留到之後再作介紹。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C97C68-8944-4E1B-85BC-9225FEC6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0C536F-1F1C-49C7-88BE-55BAA999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09" y="3437626"/>
            <a:ext cx="664618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AB1304-0A84-43D4-86EA-C45938C0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基本輸入輸出除了利用基本 </a:t>
            </a:r>
            <a:r>
              <a:rPr lang="en-US" altLang="zh-TW" dirty="0"/>
              <a:t>I/O</a:t>
            </a:r>
            <a:r>
              <a:rPr lang="zh-TW" altLang="en-US" dirty="0"/>
              <a:t>，自行決定要保存的運算結果之外，如果想直接保存物件狀態，在下次重新執行程式時讀取以恢復運算時必要的資料，這類的技術稱為物件序列化（</a:t>
            </a:r>
            <a:r>
              <a:rPr lang="en-US" altLang="zh-TW" dirty="0"/>
              <a:t>Object serialization</a:t>
            </a:r>
            <a:r>
              <a:rPr lang="zh-TW" altLang="en-US" dirty="0"/>
              <a:t>），在 </a:t>
            </a:r>
            <a:r>
              <a:rPr lang="en-US" altLang="zh-TW" dirty="0"/>
              <a:t>Python </a:t>
            </a:r>
            <a:r>
              <a:rPr lang="zh-TW" altLang="en-US" dirty="0"/>
              <a:t>中，提供標準模組 </a:t>
            </a:r>
            <a:r>
              <a:rPr lang="en-US" altLang="zh-TW" dirty="0"/>
              <a:t>pickle</a:t>
            </a:r>
            <a:r>
              <a:rPr lang="zh-TW" altLang="en-US" dirty="0"/>
              <a:t>來進行這方面的支援。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0CBFF7-9300-4AE1-B4BB-6E16CD7B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pickle</a:t>
            </a:r>
            <a:r>
              <a:rPr lang="zh-TW" altLang="en-US" dirty="0"/>
              <a:t>讀寫</a:t>
            </a:r>
          </a:p>
        </p:txBody>
      </p:sp>
      <p:pic>
        <p:nvPicPr>
          <p:cNvPr id="1027" name="Picture 3" descr="Python Pickle Security Problems and Solutions | SmartFile">
            <a:extLst>
              <a:ext uri="{FF2B5EF4-FFF2-40B4-BE49-F238E27FC236}">
                <a16:creationId xmlns:a16="http://schemas.microsoft.com/office/drawing/2014/main" id="{BA17854D-BDB8-49BC-BA2F-3B54811F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94" y="3801374"/>
            <a:ext cx="6770194" cy="16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範例解說：如何讀取</a:t>
            </a:r>
            <a:r>
              <a:rPr lang="en-US" altLang="zh-TW" dirty="0"/>
              <a:t> CSV</a:t>
            </a:r>
            <a:r>
              <a:rPr lang="zh-TW" altLang="en-US" dirty="0"/>
              <a:t>檔計算資料並格式化輸出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EC1231C7-4B48-4F52-9543-2FDBC1FFD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56428"/>
              </p:ext>
            </p:extLst>
          </p:nvPr>
        </p:nvGraphicFramePr>
        <p:xfrm>
          <a:off x="6416675" y="3700733"/>
          <a:ext cx="5530909" cy="228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96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  <p:extLst>
              <p:ext uri="{D42A27DB-BD31-4B8C-83A1-F6EECF244321}">
                <p14:modId xmlns:p14="http://schemas.microsoft.com/office/powerpoint/2010/main" val="3505567841"/>
              </p:ext>
            </p:extLst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https://www.tutorialspoint.com/python/index.htm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B42EE7-EE76-400D-B513-614BD7A3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55" y="1312938"/>
            <a:ext cx="5515090" cy="42321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F44C00-80B7-4B93-A0AD-85D9AEC0F763}"/>
              </a:ext>
            </a:extLst>
          </p:cNvPr>
          <p:cNvSpPr/>
          <p:nvPr/>
        </p:nvSpPr>
        <p:spPr>
          <a:xfrm>
            <a:off x="3282127" y="1312938"/>
            <a:ext cx="5627745" cy="16419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46FB8-6D26-4EF8-9D8C-B7F0233C2D3E}"/>
              </a:ext>
            </a:extLst>
          </p:cNvPr>
          <p:cNvSpPr/>
          <p:nvPr/>
        </p:nvSpPr>
        <p:spPr>
          <a:xfrm>
            <a:off x="3282126" y="4428067"/>
            <a:ext cx="5627745" cy="6174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0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ABEF2F-5C08-417B-87A5-1D12C74B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TW" dirty="0"/>
              <a:t>Accessing Values in Lists</a:t>
            </a:r>
          </a:p>
          <a:p>
            <a:r>
              <a:rPr lang="en-US" altLang="zh-TW" dirty="0"/>
              <a:t>Updating Lists</a:t>
            </a:r>
          </a:p>
          <a:p>
            <a:r>
              <a:rPr lang="en-US" altLang="zh-TW" dirty="0"/>
              <a:t>Delete List Elements</a:t>
            </a:r>
          </a:p>
          <a:p>
            <a:r>
              <a:rPr lang="en-US" altLang="zh-TW" dirty="0"/>
              <a:t>Basic List Operations</a:t>
            </a:r>
          </a:p>
          <a:p>
            <a:r>
              <a:rPr lang="en-US" altLang="zh-TW" dirty="0"/>
              <a:t>Indexing, Slicing, and Matrixes</a:t>
            </a:r>
          </a:p>
          <a:p>
            <a:r>
              <a:rPr lang="en-US" altLang="zh-TW" dirty="0"/>
              <a:t>Built-in List Functions &amp; Methods</a:t>
            </a:r>
          </a:p>
          <a:p>
            <a:r>
              <a:rPr lang="en-US" altLang="zh-TW" dirty="0"/>
              <a:t>List Comprehension</a:t>
            </a:r>
          </a:p>
          <a:p>
            <a:r>
              <a:rPr lang="en-US" altLang="zh-TW" dirty="0"/>
              <a:t>Accessing Values in Tuples</a:t>
            </a:r>
          </a:p>
          <a:p>
            <a:r>
              <a:rPr lang="en-US" altLang="zh-TW" dirty="0"/>
              <a:t>Accessing Values in Dictionary</a:t>
            </a:r>
          </a:p>
          <a:p>
            <a:r>
              <a:rPr lang="en-US" altLang="zh-TW" dirty="0"/>
              <a:t>Updating Dictionary</a:t>
            </a:r>
          </a:p>
          <a:p>
            <a:r>
              <a:rPr lang="en-US" altLang="zh-TW" dirty="0"/>
              <a:t>Built-in Dictionary Functions</a:t>
            </a:r>
          </a:p>
          <a:p>
            <a:r>
              <a:rPr lang="en-US" altLang="zh-TW" dirty="0"/>
              <a:t>Opening and Closing Files</a:t>
            </a:r>
          </a:p>
          <a:p>
            <a:r>
              <a:rPr lang="en-US" altLang="zh-TW" dirty="0"/>
              <a:t>Reading and Writing Files</a:t>
            </a:r>
          </a:p>
          <a:p>
            <a:r>
              <a:rPr lang="en-US" altLang="zh-TW" dirty="0"/>
              <a:t>Directories in Python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6F007FF-43A2-4732-8D5A-724C4E4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096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1AA86E2-47CF-4EB0-89AD-A93FA92A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切片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B10EB-5BC2-4647-941C-FC3E179C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4" y="1404308"/>
            <a:ext cx="10323572" cy="40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642A52-8E65-4611-977F-636B6568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宣告空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b="1" dirty="0"/>
              <a:t>x = [ ]</a:t>
            </a:r>
          </a:p>
          <a:p>
            <a:pPr marL="0" indent="0">
              <a:buNone/>
            </a:pPr>
            <a:r>
              <a:rPr lang="zh-TW" altLang="en-US" dirty="0"/>
              <a:t>宣告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b="1" dirty="0"/>
              <a:t>x = [4,3,1,5,6,7,2]</a:t>
            </a:r>
          </a:p>
          <a:p>
            <a:pPr marL="0" indent="0">
              <a:buNone/>
            </a:pPr>
            <a:r>
              <a:rPr lang="zh-TW" altLang="en-US" dirty="0"/>
              <a:t>加入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x.append</a:t>
            </a:r>
            <a:r>
              <a:rPr lang="en-US" altLang="zh-TW" b="1" dirty="0"/>
              <a:t>(8)</a:t>
            </a:r>
          </a:p>
          <a:p>
            <a:pPr marL="0" indent="0">
              <a:buNone/>
            </a:pPr>
            <a:r>
              <a:rPr lang="zh-TW" altLang="en-US" dirty="0"/>
              <a:t>排序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x.sort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返回</a:t>
            </a:r>
            <a:r>
              <a:rPr lang="en-US" altLang="zh-TW" dirty="0"/>
              <a:t>list</a:t>
            </a:r>
            <a:r>
              <a:rPr lang="zh-TW" altLang="en-US" dirty="0"/>
              <a:t>長度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(x)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返回最大值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max(x)</a:t>
            </a:r>
          </a:p>
          <a:p>
            <a:pPr marL="0" indent="0">
              <a:buNone/>
            </a:pPr>
            <a:r>
              <a:rPr lang="zh-TW" altLang="en-US" dirty="0"/>
              <a:t>返回最小值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min(x)</a:t>
            </a:r>
          </a:p>
          <a:p>
            <a:pPr marL="0" indent="0">
              <a:buNone/>
            </a:pPr>
            <a:r>
              <a:rPr lang="en-US" altLang="zh-TW" dirty="0"/>
              <a:t>list</a:t>
            </a:r>
            <a:r>
              <a:rPr lang="zh-TW" altLang="en-US" dirty="0"/>
              <a:t>相加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x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y</a:t>
            </a:r>
          </a:p>
          <a:p>
            <a:pPr marL="0" indent="0">
              <a:buNone/>
            </a:pPr>
            <a:r>
              <a:rPr lang="zh-TW" altLang="en-US" dirty="0"/>
              <a:t>元素運算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y = [</a:t>
            </a:r>
            <a:r>
              <a:rPr lang="en-US" altLang="zh-TW" b="1" dirty="0" err="1"/>
              <a:t>i</a:t>
            </a:r>
            <a:r>
              <a:rPr lang="en-US" altLang="zh-TW" b="1" dirty="0"/>
              <a:t>*</a:t>
            </a:r>
            <a:r>
              <a:rPr lang="en-US" altLang="zh-TW" b="1" dirty="0" err="1"/>
              <a:t>i</a:t>
            </a:r>
            <a:r>
              <a:rPr lang="en-US" altLang="zh-TW" b="1" dirty="0"/>
              <a:t> for </a:t>
            </a:r>
            <a:r>
              <a:rPr lang="en-US" altLang="zh-TW" b="1" dirty="0" err="1"/>
              <a:t>i</a:t>
            </a:r>
            <a:r>
              <a:rPr lang="en-US" altLang="zh-TW" b="1" dirty="0"/>
              <a:t> in x]</a:t>
            </a:r>
          </a:p>
          <a:p>
            <a:pPr marL="0" indent="0">
              <a:buNone/>
            </a:pPr>
            <a:r>
              <a:rPr lang="zh-TW" altLang="en-US" dirty="0"/>
              <a:t>元素運算</a:t>
            </a:r>
            <a:r>
              <a:rPr lang="en-US" altLang="zh-TW" dirty="0"/>
              <a:t>+</a:t>
            </a:r>
            <a:r>
              <a:rPr lang="zh-TW" altLang="en-US" dirty="0"/>
              <a:t>判斷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y = [</a:t>
            </a:r>
            <a:r>
              <a:rPr lang="en-US" altLang="zh-TW" b="1" dirty="0" err="1"/>
              <a:t>i</a:t>
            </a:r>
            <a:r>
              <a:rPr lang="en-US" altLang="zh-TW" b="1" dirty="0"/>
              <a:t> for </a:t>
            </a:r>
            <a:r>
              <a:rPr lang="en-US" altLang="zh-TW" b="1" dirty="0" err="1"/>
              <a:t>i</a:t>
            </a:r>
            <a:r>
              <a:rPr lang="en-US" altLang="zh-TW" b="1" dirty="0"/>
              <a:t> in  x if i%2 == 0]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AA86E2-47CF-4EB0-89AD-A93FA92A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運算</a:t>
            </a:r>
          </a:p>
        </p:txBody>
      </p:sp>
    </p:spTree>
    <p:extLst>
      <p:ext uri="{BB962C8B-B14F-4D97-AF65-F5344CB8AC3E}">
        <p14:creationId xmlns:p14="http://schemas.microsoft.com/office/powerpoint/2010/main" val="287773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7633EEF-F96D-4F04-9F3E-8ADD407EE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343291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在</a:t>
            </a:r>
            <a:r>
              <a:rPr lang="en-US" altLang="zh-TW" dirty="0"/>
              <a:t>Python</a:t>
            </a:r>
            <a:r>
              <a:rPr lang="zh-TW" altLang="en-US" dirty="0"/>
              <a:t>中，</a:t>
            </a:r>
            <a:r>
              <a:rPr lang="en-US" altLang="zh-TW" dirty="0"/>
              <a:t>Tuple</a:t>
            </a:r>
            <a:r>
              <a:rPr lang="zh-TW" altLang="en-US" dirty="0"/>
              <a:t>就像是串列（</a:t>
            </a:r>
            <a:r>
              <a:rPr lang="en-US" altLang="zh-TW" dirty="0"/>
              <a:t>List</a:t>
            </a:r>
            <a:r>
              <a:rPr lang="zh-TW" altLang="en-US" dirty="0"/>
              <a:t>），不過串列是可變動（</a:t>
            </a:r>
            <a:r>
              <a:rPr lang="en-US" altLang="zh-TW" dirty="0"/>
              <a:t>Mutable</a:t>
            </a:r>
            <a:r>
              <a:rPr lang="zh-TW" altLang="en-US" dirty="0"/>
              <a:t>）物件，而</a:t>
            </a:r>
            <a:r>
              <a:rPr lang="en-US" altLang="zh-TW" dirty="0"/>
              <a:t>Tuple</a:t>
            </a:r>
            <a:r>
              <a:rPr lang="zh-TW" altLang="en-US" dirty="0"/>
              <a:t>是不可變動（</a:t>
            </a:r>
            <a:r>
              <a:rPr lang="en-US" altLang="zh-TW" dirty="0"/>
              <a:t>Immutable</a:t>
            </a:r>
            <a:r>
              <a:rPr lang="zh-TW" altLang="en-US" dirty="0"/>
              <a:t>）物件。你可以使用</a:t>
            </a:r>
            <a:r>
              <a:rPr lang="en-US" altLang="zh-TW" dirty="0"/>
              <a:t>()</a:t>
            </a:r>
            <a:r>
              <a:rPr lang="zh-TW" altLang="en-US" dirty="0"/>
              <a:t>來建立</a:t>
            </a:r>
            <a:r>
              <a:rPr lang="en-US" altLang="zh-TW" dirty="0"/>
              <a:t>Tuple</a:t>
            </a:r>
            <a:r>
              <a:rPr lang="zh-TW" altLang="en-US" dirty="0"/>
              <a:t>物件，也可以直接逗號區隔元素來建立</a:t>
            </a:r>
            <a:r>
              <a:rPr lang="en-US" altLang="zh-TW" dirty="0"/>
              <a:t>Tuple</a:t>
            </a:r>
            <a:r>
              <a:rPr lang="zh-TW" altLang="en-US" dirty="0"/>
              <a:t>物件。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tuple</a:t>
            </a:r>
            <a:r>
              <a:rPr lang="zh-TW" altLang="en-US" dirty="0"/>
              <a:t>主要用來記錄不同屬性的資料，比方說</a:t>
            </a:r>
            <a:r>
              <a:rPr lang="en-US" altLang="zh-TW" dirty="0"/>
              <a:t>(name, gender, age)</a:t>
            </a:r>
            <a:r>
              <a:rPr lang="zh-TW" altLang="en-US" dirty="0"/>
              <a:t>，</a:t>
            </a:r>
            <a:r>
              <a:rPr lang="en-US" altLang="zh-TW" dirty="0"/>
              <a:t>(id, size, color), (x, y, z)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D25E6E-44C0-447E-8384-E0E8E0F3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tuple</a:t>
            </a:r>
            <a:r>
              <a:rPr lang="zh-TW" altLang="en-US" dirty="0"/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2900AC-82D5-492D-AEE8-32A5D04A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979" y="994418"/>
            <a:ext cx="3600749" cy="49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9979D7-9F95-450A-B923-78301B6F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575540" cy="4762471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Python </a:t>
            </a:r>
            <a:r>
              <a:rPr lang="zh-TW" altLang="en-US" dirty="0"/>
              <a:t>的</a:t>
            </a:r>
            <a:r>
              <a:rPr lang="en-US" altLang="zh-TW" dirty="0"/>
              <a:t>dictionary</a:t>
            </a:r>
            <a:r>
              <a:rPr lang="zh-TW" altLang="en-US" dirty="0"/>
              <a:t>當中，每一個元素都由鍵 </a:t>
            </a:r>
            <a:r>
              <a:rPr lang="en-US" altLang="zh-TW" dirty="0"/>
              <a:t>(key) </a:t>
            </a:r>
            <a:r>
              <a:rPr lang="zh-TW" altLang="en-US" dirty="0"/>
              <a:t>和值 </a:t>
            </a:r>
            <a:r>
              <a:rPr lang="en-US" altLang="zh-TW" dirty="0"/>
              <a:t>(value) </a:t>
            </a:r>
            <a:r>
              <a:rPr lang="zh-TW" altLang="en-US" dirty="0"/>
              <a:t>構成，結構為</a:t>
            </a:r>
            <a:r>
              <a:rPr lang="en-US" altLang="zh-TW" dirty="0"/>
              <a:t>key: value </a:t>
            </a:r>
            <a:r>
              <a:rPr lang="zh-TW" altLang="en-US" dirty="0"/>
              <a:t>。不同的元素之間會以逗號分隔，並且以大括號 </a:t>
            </a:r>
            <a:r>
              <a:rPr lang="en-US" altLang="zh-TW" dirty="0"/>
              <a:t>{}</a:t>
            </a:r>
            <a:r>
              <a:rPr lang="zh-TW" altLang="en-US" dirty="0"/>
              <a:t>圍住。字典提供了非常快的查詢速度。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F339CDD-4A2C-4823-A70E-2843AE7C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dictionary</a:t>
            </a:r>
            <a:r>
              <a:rPr lang="zh-TW" altLang="en-US" dirty="0"/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306425-19C9-48B0-A601-797A7F71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42" y="1173278"/>
            <a:ext cx="4865758" cy="49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04359-4928-453C-BBD7-AF4DC7C2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以頻率對應複數的</a:t>
            </a:r>
            <a:r>
              <a:rPr lang="en-US" altLang="zh-TW" dirty="0"/>
              <a:t>CSV</a:t>
            </a:r>
            <a:r>
              <a:rPr lang="zh-TW" altLang="en-US" dirty="0"/>
              <a:t>為例，列舉了幾種不同的資料結構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2C4826-8DBA-4331-B0D8-6AA003D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5" y="1452118"/>
            <a:ext cx="11154930" cy="39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1322</Words>
  <Application>Microsoft Office PowerPoint</Application>
  <PresentationFormat>寬螢幕</PresentationFormat>
  <Paragraphs>116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重點</vt:lpstr>
      <vt:lpstr>list切片</vt:lpstr>
      <vt:lpstr>list運算</vt:lpstr>
      <vt:lpstr>tuple運算</vt:lpstr>
      <vt:lpstr>dictionary運算</vt:lpstr>
      <vt:lpstr>以頻率對應複數的CSV為例，列舉了幾種不同的資料結構</vt:lpstr>
      <vt:lpstr>資料結構的選擇</vt:lpstr>
      <vt:lpstr>w = zip(x , y)</vt:lpstr>
      <vt:lpstr>and x, y = zip(*w)</vt:lpstr>
      <vt:lpstr>格式化輸出</vt:lpstr>
      <vt:lpstr>IronPython啟動存檔瀏覽對話框</vt:lpstr>
      <vt:lpstr>讀/寫文字檔</vt:lpstr>
      <vt:lpstr>PowerPoint 簡報</vt:lpstr>
      <vt:lpstr>熟悉檔案的讀寫為何重要？</vt:lpstr>
      <vt:lpstr>如何從AEDT當中匯出模擬資料</vt:lpstr>
      <vt:lpstr>CSV檔</vt:lpstr>
      <vt:lpstr>XML</vt:lpstr>
      <vt:lpstr>pickle讀寫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2</cp:revision>
  <dcterms:created xsi:type="dcterms:W3CDTF">2020-06-11T20:56:23Z</dcterms:created>
  <dcterms:modified xsi:type="dcterms:W3CDTF">2020-06-17T20:20:49Z</dcterms:modified>
</cp:coreProperties>
</file>